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3.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4.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34" r:id="rId1"/>
    <p:sldMasterId id="2147483835" r:id="rId2"/>
    <p:sldMasterId id="2147483836" r:id="rId3"/>
    <p:sldMasterId id="2147483837" r:id="rId4"/>
    <p:sldMasterId id="2147483838" r:id="rId5"/>
  </p:sldMasterIdLst>
  <p:notesMasterIdLst>
    <p:notesMasterId r:id="rId28"/>
  </p:notesMasterIdLst>
  <p:sldIdLst>
    <p:sldId id="256" r:id="rId6"/>
    <p:sldId id="257" r:id="rId7"/>
    <p:sldId id="258" r:id="rId8"/>
    <p:sldId id="298" r:id="rId9"/>
    <p:sldId id="259" r:id="rId10"/>
    <p:sldId id="261" r:id="rId11"/>
    <p:sldId id="263" r:id="rId12"/>
    <p:sldId id="299" r:id="rId13"/>
    <p:sldId id="264" r:id="rId14"/>
    <p:sldId id="300" r:id="rId15"/>
    <p:sldId id="301" r:id="rId16"/>
    <p:sldId id="302" r:id="rId17"/>
    <p:sldId id="303" r:id="rId18"/>
    <p:sldId id="304" r:id="rId19"/>
    <p:sldId id="305" r:id="rId20"/>
    <p:sldId id="308" r:id="rId21"/>
    <p:sldId id="309" r:id="rId22"/>
    <p:sldId id="310" r:id="rId23"/>
    <p:sldId id="311" r:id="rId24"/>
    <p:sldId id="312" r:id="rId25"/>
    <p:sldId id="276" r:id="rId26"/>
    <p:sldId id="294" r:id="rId27"/>
  </p:sldIdLst>
  <p:sldSz cx="12192000" cy="6858000"/>
  <p:notesSz cx="6858000" cy="9144000"/>
  <p:embeddedFontLst>
    <p:embeddedFont>
      <p:font typeface="Aharoni" panose="02010803020104030203" pitchFamily="2" charset="-79"/>
      <p:bold r:id="rId29"/>
    </p:embeddedFont>
    <p:embeddedFont>
      <p:font typeface="Berlin Sans FB" panose="020E0602020502020306" pitchFamily="34" charset="0"/>
      <p:regular r:id="rId30"/>
      <p:bold r:id="rId31"/>
    </p:embeddedFont>
    <p:embeddedFont>
      <p:font typeface="Calibri" panose="020F0502020204030204" pitchFamily="34" charset="0"/>
      <p:regular r:id="rId32"/>
      <p:bold r:id="rId33"/>
      <p:italic r:id="rId34"/>
      <p:boldItalic r:id="rId35"/>
    </p:embeddedFont>
    <p:embeddedFont>
      <p:font typeface="Raleway" pitchFamily="2" charset="0"/>
      <p:regular r:id="rId36"/>
      <p:bold r:id="rId37"/>
      <p:italic r:id="rId38"/>
      <p:boldItalic r:id="rId39"/>
    </p:embeddedFont>
    <p:embeddedFont>
      <p:font typeface="Roboto" panose="020000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77"/>
      </p:cViewPr>
      <p:guideLst>
        <p:guide orient="horz" pos="2183"/>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11.fntdata"/><Relationship Id="rId21" Type="http://schemas.openxmlformats.org/officeDocument/2006/relationships/slide" Target="slides/slide16.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3.fntdata"/><Relationship Id="rId44"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8" Type="http://schemas.openxmlformats.org/officeDocument/2006/relationships/slide" Target="slides/slide3.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jpg>
</file>

<file path=ppt/media/image19.png>
</file>

<file path=ppt/media/image2.png>
</file>

<file path=ppt/media/image20.png>
</file>

<file path=ppt/media/image21.png>
</file>

<file path=ppt/media/image22.jpg>
</file>

<file path=ppt/media/image23.jp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4.jpg>
</file>

<file path=ppt/media/image5.png>
</file>

<file path=ppt/media/image6.png>
</file>

<file path=ppt/media/image7.jpg>
</file>

<file path=ppt/media/image8.pn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5" name="Google Shape;95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119622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0781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3951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7311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32002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44759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969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140194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1799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31085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2" name="Google Shape;9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03843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47" name="Google Shape;1347;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p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0" name="Google Shape;1840;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6" name="Google Shape;99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6" name="Google Shape;99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1513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8" name="Google Shape;100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5" name="Google Shape;103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38736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8" name="Google Shape;1098;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2_Blank">
  <p:cSld name="22_Blank">
    <p:spTree>
      <p:nvGrpSpPr>
        <p:cNvPr id="1" name="Shape 15"/>
        <p:cNvGrpSpPr/>
        <p:nvPr/>
      </p:nvGrpSpPr>
      <p:grpSpPr>
        <a:xfrm>
          <a:off x="0" y="0"/>
          <a:ext cx="0" cy="0"/>
          <a:chOff x="0" y="0"/>
          <a:chExt cx="0" cy="0"/>
        </a:xfrm>
      </p:grpSpPr>
      <p:sp>
        <p:nvSpPr>
          <p:cNvPr id="16" name="Google Shape;16;p2"/>
          <p:cNvSpPr>
            <a:spLocks noGrp="1"/>
          </p:cNvSpPr>
          <p:nvPr>
            <p:ph type="pic" idx="2"/>
          </p:nvPr>
        </p:nvSpPr>
        <p:spPr>
          <a:xfrm>
            <a:off x="0" y="0"/>
            <a:ext cx="6096000" cy="6858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1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1"/>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0" name="Google Shape;70;p1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19"/>
        <p:cNvGrpSpPr/>
        <p:nvPr/>
      </p:nvGrpSpPr>
      <p:grpSpPr>
        <a:xfrm>
          <a:off x="0" y="0"/>
          <a:ext cx="0" cy="0"/>
          <a:chOff x="0" y="0"/>
          <a:chExt cx="0" cy="0"/>
        </a:xfrm>
      </p:grpSpPr>
      <p:sp>
        <p:nvSpPr>
          <p:cNvPr id="520" name="Google Shape;520;p11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1" name="Google Shape;521;p11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2" name="Google Shape;522;p1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3" name="Google Shape;523;p1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4" name="Google Shape;524;p1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525"/>
        <p:cNvGrpSpPr/>
        <p:nvPr/>
      </p:nvGrpSpPr>
      <p:grpSpPr>
        <a:xfrm>
          <a:off x="0" y="0"/>
          <a:ext cx="0" cy="0"/>
          <a:chOff x="0" y="0"/>
          <a:chExt cx="0" cy="0"/>
        </a:xfrm>
      </p:grpSpPr>
      <p:sp>
        <p:nvSpPr>
          <p:cNvPr id="526" name="Google Shape;526;p112"/>
          <p:cNvSpPr>
            <a:spLocks noGrp="1"/>
          </p:cNvSpPr>
          <p:nvPr>
            <p:ph type="pic" idx="2"/>
          </p:nvPr>
        </p:nvSpPr>
        <p:spPr>
          <a:xfrm>
            <a:off x="622911" y="879186"/>
            <a:ext cx="5099632" cy="5099628"/>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7" name="Google Shape;527;p112"/>
          <p:cNvSpPr txBox="1">
            <a:spLocks noGrp="1"/>
          </p:cNvSpPr>
          <p:nvPr>
            <p:ph type="body" idx="1"/>
          </p:nvPr>
        </p:nvSpPr>
        <p:spPr>
          <a:xfrm>
            <a:off x="5996591" y="1911838"/>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8" name="Google Shape;528;p112"/>
          <p:cNvSpPr txBox="1">
            <a:spLocks noGrp="1"/>
          </p:cNvSpPr>
          <p:nvPr>
            <p:ph type="body" idx="3"/>
          </p:nvPr>
        </p:nvSpPr>
        <p:spPr>
          <a:xfrm>
            <a:off x="6207095" y="3989894"/>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529"/>
        <p:cNvGrpSpPr/>
        <p:nvPr/>
      </p:nvGrpSpPr>
      <p:grpSpPr>
        <a:xfrm>
          <a:off x="0" y="0"/>
          <a:ext cx="0" cy="0"/>
          <a:chOff x="0" y="0"/>
          <a:chExt cx="0" cy="0"/>
        </a:xfrm>
      </p:grpSpPr>
      <p:sp>
        <p:nvSpPr>
          <p:cNvPr id="530" name="Google Shape;530;p113"/>
          <p:cNvSpPr>
            <a:spLocks noGrp="1"/>
          </p:cNvSpPr>
          <p:nvPr>
            <p:ph type="pic" idx="2"/>
          </p:nvPr>
        </p:nvSpPr>
        <p:spPr>
          <a:xfrm>
            <a:off x="-2251105" y="-1360991"/>
            <a:ext cx="8458200" cy="8458194"/>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1" name="Google Shape;531;p113"/>
          <p:cNvSpPr txBox="1">
            <a:spLocks noGrp="1"/>
          </p:cNvSpPr>
          <p:nvPr>
            <p:ph type="body" idx="1"/>
          </p:nvPr>
        </p:nvSpPr>
        <p:spPr>
          <a:xfrm>
            <a:off x="5996591" y="1911838"/>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2" name="Google Shape;532;p113"/>
          <p:cNvSpPr txBox="1">
            <a:spLocks noGrp="1"/>
          </p:cNvSpPr>
          <p:nvPr>
            <p:ph type="body" idx="3"/>
          </p:nvPr>
        </p:nvSpPr>
        <p:spPr>
          <a:xfrm>
            <a:off x="6207095" y="3989894"/>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11_Custom Layout">
  <p:cSld name="11_Custom Layout">
    <p:spTree>
      <p:nvGrpSpPr>
        <p:cNvPr id="1" name="Shape 533"/>
        <p:cNvGrpSpPr/>
        <p:nvPr/>
      </p:nvGrpSpPr>
      <p:grpSpPr>
        <a:xfrm>
          <a:off x="0" y="0"/>
          <a:ext cx="0" cy="0"/>
          <a:chOff x="0" y="0"/>
          <a:chExt cx="0" cy="0"/>
        </a:xfrm>
      </p:grpSpPr>
      <p:sp>
        <p:nvSpPr>
          <p:cNvPr id="534" name="Google Shape;534;p114"/>
          <p:cNvSpPr>
            <a:spLocks noGrp="1"/>
          </p:cNvSpPr>
          <p:nvPr>
            <p:ph type="pic" idx="2"/>
          </p:nvPr>
        </p:nvSpPr>
        <p:spPr>
          <a:xfrm>
            <a:off x="4005129" y="671558"/>
            <a:ext cx="4181742" cy="4181740"/>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5" name="Google Shape;535;p114"/>
          <p:cNvSpPr txBox="1">
            <a:spLocks noGrp="1"/>
          </p:cNvSpPr>
          <p:nvPr>
            <p:ph type="body" idx="1"/>
          </p:nvPr>
        </p:nvSpPr>
        <p:spPr>
          <a:xfrm>
            <a:off x="3602488" y="5165409"/>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6" name="Google Shape;536;p114"/>
          <p:cNvSpPr txBox="1">
            <a:spLocks noGrp="1"/>
          </p:cNvSpPr>
          <p:nvPr>
            <p:ph type="body" idx="3"/>
          </p:nvPr>
        </p:nvSpPr>
        <p:spPr>
          <a:xfrm>
            <a:off x="3678261" y="6036291"/>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537"/>
        <p:cNvGrpSpPr/>
        <p:nvPr/>
      </p:nvGrpSpPr>
      <p:grpSpPr>
        <a:xfrm>
          <a:off x="0" y="0"/>
          <a:ext cx="0" cy="0"/>
          <a:chOff x="0" y="0"/>
          <a:chExt cx="0" cy="0"/>
        </a:xfrm>
      </p:grpSpPr>
      <p:sp>
        <p:nvSpPr>
          <p:cNvPr id="538" name="Google Shape;538;p115"/>
          <p:cNvSpPr>
            <a:spLocks noGrp="1"/>
          </p:cNvSpPr>
          <p:nvPr>
            <p:ph type="pic" idx="2"/>
          </p:nvPr>
        </p:nvSpPr>
        <p:spPr>
          <a:xfrm>
            <a:off x="6024126" y="200025"/>
            <a:ext cx="5982574" cy="64579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14_Custom Layout">
  <p:cSld name="14_Custom Layout">
    <p:spTree>
      <p:nvGrpSpPr>
        <p:cNvPr id="1" name="Shape 539"/>
        <p:cNvGrpSpPr/>
        <p:nvPr/>
      </p:nvGrpSpPr>
      <p:grpSpPr>
        <a:xfrm>
          <a:off x="0" y="0"/>
          <a:ext cx="0" cy="0"/>
          <a:chOff x="0" y="0"/>
          <a:chExt cx="0" cy="0"/>
        </a:xfrm>
      </p:grpSpPr>
      <p:sp>
        <p:nvSpPr>
          <p:cNvPr id="540" name="Google Shape;540;p116"/>
          <p:cNvSpPr>
            <a:spLocks noGrp="1"/>
          </p:cNvSpPr>
          <p:nvPr>
            <p:ph type="pic" idx="2"/>
          </p:nvPr>
        </p:nvSpPr>
        <p:spPr>
          <a:xfrm rot="325581">
            <a:off x="6213068" y="707958"/>
            <a:ext cx="4318000" cy="544208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12_Custom Layout">
  <p:cSld name="12_Custom Layout">
    <p:spTree>
      <p:nvGrpSpPr>
        <p:cNvPr id="1" name="Shape 541"/>
        <p:cNvGrpSpPr/>
        <p:nvPr/>
      </p:nvGrpSpPr>
      <p:grpSpPr>
        <a:xfrm>
          <a:off x="0" y="0"/>
          <a:ext cx="0" cy="0"/>
          <a:chOff x="0" y="0"/>
          <a:chExt cx="0" cy="0"/>
        </a:xfrm>
      </p:grpSpPr>
      <p:sp>
        <p:nvSpPr>
          <p:cNvPr id="542" name="Google Shape;542;p117"/>
          <p:cNvSpPr>
            <a:spLocks noGrp="1"/>
          </p:cNvSpPr>
          <p:nvPr>
            <p:ph type="pic" idx="2"/>
          </p:nvPr>
        </p:nvSpPr>
        <p:spPr>
          <a:xfrm>
            <a:off x="1318775" y="1288425"/>
            <a:ext cx="4281150" cy="42811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10_Custom Layout">
  <p:cSld name="10_Custom Layout">
    <p:spTree>
      <p:nvGrpSpPr>
        <p:cNvPr id="1" name="Shape 543"/>
        <p:cNvGrpSpPr/>
        <p:nvPr/>
      </p:nvGrpSpPr>
      <p:grpSpPr>
        <a:xfrm>
          <a:off x="0" y="0"/>
          <a:ext cx="0" cy="0"/>
          <a:chOff x="0" y="0"/>
          <a:chExt cx="0" cy="0"/>
        </a:xfrm>
      </p:grpSpPr>
      <p:sp>
        <p:nvSpPr>
          <p:cNvPr id="544" name="Google Shape;544;p118"/>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5" name="Google Shape;545;p118"/>
          <p:cNvSpPr>
            <a:spLocks noGrp="1"/>
          </p:cNvSpPr>
          <p:nvPr>
            <p:ph type="pic" idx="3"/>
          </p:nvPr>
        </p:nvSpPr>
        <p:spPr>
          <a:xfrm>
            <a:off x="623558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15_Custom Layout">
  <p:cSld name="15_Custom Layout">
    <p:spTree>
      <p:nvGrpSpPr>
        <p:cNvPr id="1" name="Shape 546"/>
        <p:cNvGrpSpPr/>
        <p:nvPr/>
      </p:nvGrpSpPr>
      <p:grpSpPr>
        <a:xfrm>
          <a:off x="0" y="0"/>
          <a:ext cx="0" cy="0"/>
          <a:chOff x="0" y="0"/>
          <a:chExt cx="0" cy="0"/>
        </a:xfrm>
      </p:grpSpPr>
      <p:sp>
        <p:nvSpPr>
          <p:cNvPr id="547" name="Google Shape;547;p119"/>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8_Blank">
  <p:cSld name="28_Blank">
    <p:spTree>
      <p:nvGrpSpPr>
        <p:cNvPr id="1" name="Shape 92"/>
        <p:cNvGrpSpPr/>
        <p:nvPr/>
      </p:nvGrpSpPr>
      <p:grpSpPr>
        <a:xfrm>
          <a:off x="0" y="0"/>
          <a:ext cx="0" cy="0"/>
          <a:chOff x="0" y="0"/>
          <a:chExt cx="0" cy="0"/>
        </a:xfrm>
      </p:grpSpPr>
      <p:sp>
        <p:nvSpPr>
          <p:cNvPr id="93" name="Google Shape;93;p15"/>
          <p:cNvSpPr>
            <a:spLocks noGrp="1"/>
          </p:cNvSpPr>
          <p:nvPr>
            <p:ph type="pic" idx="2"/>
          </p:nvPr>
        </p:nvSpPr>
        <p:spPr>
          <a:xfrm>
            <a:off x="7155543" y="1094392"/>
            <a:ext cx="5036457" cy="466921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94"/>
        <p:cNvGrpSpPr/>
        <p:nvPr/>
      </p:nvGrpSpPr>
      <p:grpSpPr>
        <a:xfrm>
          <a:off x="0" y="0"/>
          <a:ext cx="0" cy="0"/>
          <a:chOff x="0" y="0"/>
          <a:chExt cx="0" cy="0"/>
        </a:xfrm>
      </p:grpSpPr>
      <p:sp>
        <p:nvSpPr>
          <p:cNvPr id="95" name="Google Shape;95;p16"/>
          <p:cNvSpPr>
            <a:spLocks noGrp="1"/>
          </p:cNvSpPr>
          <p:nvPr>
            <p:ph type="pic" idx="2"/>
          </p:nvPr>
        </p:nvSpPr>
        <p:spPr>
          <a:xfrm>
            <a:off x="0" y="4572000"/>
            <a:ext cx="12192000" cy="2286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6"/>
        <p:cNvGrpSpPr/>
        <p:nvPr/>
      </p:nvGrpSpPr>
      <p:grpSpPr>
        <a:xfrm>
          <a:off x="0" y="0"/>
          <a:ext cx="0" cy="0"/>
          <a:chOff x="0" y="0"/>
          <a:chExt cx="0" cy="0"/>
        </a:xfrm>
      </p:grpSpPr>
      <p:sp>
        <p:nvSpPr>
          <p:cNvPr id="97" name="Google Shape;97;p1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8" name="Google Shape;98;p1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99" name="Google Shape;99;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4" name="Google Shape;104;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5" name="Google Shape;105;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1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11" name="Google Shape;111;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4"/>
        <p:cNvGrpSpPr/>
        <p:nvPr/>
      </p:nvGrpSpPr>
      <p:grpSpPr>
        <a:xfrm>
          <a:off x="0" y="0"/>
          <a:ext cx="0" cy="0"/>
          <a:chOff x="0" y="0"/>
          <a:chExt cx="0" cy="0"/>
        </a:xfrm>
      </p:grpSpPr>
      <p:sp>
        <p:nvSpPr>
          <p:cNvPr id="115" name="Google Shape;115;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2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7" name="Google Shape;117;p2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8" name="Google Shape;118;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2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4" name="Google Shape;124;p2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5" name="Google Shape;125;p2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6" name="Google Shape;126;p2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
        <p:cNvGrpSpPr/>
        <p:nvPr/>
      </p:nvGrpSpPr>
      <p:grpSpPr>
        <a:xfrm>
          <a:off x="0" y="0"/>
          <a:ext cx="0" cy="0"/>
          <a:chOff x="0" y="0"/>
          <a:chExt cx="0" cy="0"/>
        </a:xfrm>
      </p:grpSpPr>
      <p:sp>
        <p:nvSpPr>
          <p:cNvPr id="18" name="Google Shape;18;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0"/>
        <p:cNvGrpSpPr/>
        <p:nvPr/>
      </p:nvGrpSpPr>
      <p:grpSpPr>
        <a:xfrm>
          <a:off x="0" y="0"/>
          <a:ext cx="0" cy="0"/>
          <a:chOff x="0" y="0"/>
          <a:chExt cx="0" cy="0"/>
        </a:xfrm>
      </p:grpSpPr>
      <p:sp>
        <p:nvSpPr>
          <p:cNvPr id="131" name="Google Shape;131;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135"/>
        <p:cNvGrpSpPr/>
        <p:nvPr/>
      </p:nvGrpSpPr>
      <p:grpSpPr>
        <a:xfrm>
          <a:off x="0" y="0"/>
          <a:ext cx="0" cy="0"/>
          <a:chOff x="0" y="0"/>
          <a:chExt cx="0" cy="0"/>
        </a:xfrm>
      </p:grpSpPr>
      <p:sp>
        <p:nvSpPr>
          <p:cNvPr id="136" name="Google Shape;136;p23"/>
          <p:cNvSpPr>
            <a:spLocks noGrp="1"/>
          </p:cNvSpPr>
          <p:nvPr>
            <p:ph type="pic" idx="2"/>
          </p:nvPr>
        </p:nvSpPr>
        <p:spPr>
          <a:xfrm>
            <a:off x="6096000" y="0"/>
            <a:ext cx="6096000" cy="6858000"/>
          </a:xfrm>
          <a:prstGeom prst="flowChartDelay">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8_Blank">
  <p:cSld name="8_Blank">
    <p:spTree>
      <p:nvGrpSpPr>
        <p:cNvPr id="1" name="Shape 137"/>
        <p:cNvGrpSpPr/>
        <p:nvPr/>
      </p:nvGrpSpPr>
      <p:grpSpPr>
        <a:xfrm>
          <a:off x="0" y="0"/>
          <a:ext cx="0" cy="0"/>
          <a:chOff x="0" y="0"/>
          <a:chExt cx="0" cy="0"/>
        </a:xfrm>
      </p:grpSpPr>
      <p:sp>
        <p:nvSpPr>
          <p:cNvPr id="138" name="Google Shape;138;p24"/>
          <p:cNvSpPr>
            <a:spLocks noGrp="1"/>
          </p:cNvSpPr>
          <p:nvPr>
            <p:ph type="pic" idx="2"/>
          </p:nvPr>
        </p:nvSpPr>
        <p:spPr>
          <a:xfrm>
            <a:off x="0" y="0"/>
            <a:ext cx="7200900" cy="6858000"/>
          </a:xfrm>
          <a:prstGeom prst="homePlate">
            <a:avLst>
              <a:gd name="adj" fmla="val 500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2_Blank">
  <p:cSld name="12_Blank">
    <p:spTree>
      <p:nvGrpSpPr>
        <p:cNvPr id="1" name="Shape 139"/>
        <p:cNvGrpSpPr/>
        <p:nvPr/>
      </p:nvGrpSpPr>
      <p:grpSpPr>
        <a:xfrm>
          <a:off x="0" y="0"/>
          <a:ext cx="0" cy="0"/>
          <a:chOff x="0" y="0"/>
          <a:chExt cx="0" cy="0"/>
        </a:xfrm>
      </p:grpSpPr>
      <p:sp>
        <p:nvSpPr>
          <p:cNvPr id="140" name="Google Shape;140;p25"/>
          <p:cNvSpPr>
            <a:spLocks noGrp="1"/>
          </p:cNvSpPr>
          <p:nvPr>
            <p:ph type="pic" idx="2"/>
          </p:nvPr>
        </p:nvSpPr>
        <p:spPr>
          <a:xfrm>
            <a:off x="152400" y="142875"/>
            <a:ext cx="11868150" cy="467678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1_Blank">
  <p:cSld name="11_Blank">
    <p:spTree>
      <p:nvGrpSpPr>
        <p:cNvPr id="1" name="Shape 141"/>
        <p:cNvGrpSpPr/>
        <p:nvPr/>
      </p:nvGrpSpPr>
      <p:grpSpPr>
        <a:xfrm>
          <a:off x="0" y="0"/>
          <a:ext cx="0" cy="0"/>
          <a:chOff x="0" y="0"/>
          <a:chExt cx="0" cy="0"/>
        </a:xfrm>
      </p:grpSpPr>
      <p:sp>
        <p:nvSpPr>
          <p:cNvPr id="142" name="Google Shape;142;p26"/>
          <p:cNvSpPr>
            <a:spLocks noGrp="1"/>
          </p:cNvSpPr>
          <p:nvPr>
            <p:ph type="pic" idx="2"/>
          </p:nvPr>
        </p:nvSpPr>
        <p:spPr>
          <a:xfrm>
            <a:off x="6007099" y="596900"/>
            <a:ext cx="5565423" cy="6261100"/>
          </a:xfrm>
          <a:prstGeom prst="round2SameRect">
            <a:avLst>
              <a:gd name="adj1" fmla="val 30417"/>
              <a:gd name="adj2" fmla="val 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9_Blank">
  <p:cSld name="19_Blank">
    <p:spTree>
      <p:nvGrpSpPr>
        <p:cNvPr id="1" name="Shape 143"/>
        <p:cNvGrpSpPr/>
        <p:nvPr/>
      </p:nvGrpSpPr>
      <p:grpSpPr>
        <a:xfrm>
          <a:off x="0" y="0"/>
          <a:ext cx="0" cy="0"/>
          <a:chOff x="0" y="0"/>
          <a:chExt cx="0" cy="0"/>
        </a:xfrm>
      </p:grpSpPr>
      <p:sp>
        <p:nvSpPr>
          <p:cNvPr id="144" name="Google Shape;144;p27"/>
          <p:cNvSpPr>
            <a:spLocks noGrp="1"/>
          </p:cNvSpPr>
          <p:nvPr>
            <p:ph type="pic" idx="2"/>
          </p:nvPr>
        </p:nvSpPr>
        <p:spPr>
          <a:xfrm>
            <a:off x="1917700" y="0"/>
            <a:ext cx="8356600" cy="6858000"/>
          </a:xfrm>
          <a:prstGeom prst="flowChartPreparation">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2_Blank">
  <p:cSld name="22_Blank">
    <p:spTree>
      <p:nvGrpSpPr>
        <p:cNvPr id="1" name="Shape 145"/>
        <p:cNvGrpSpPr/>
        <p:nvPr/>
      </p:nvGrpSpPr>
      <p:grpSpPr>
        <a:xfrm>
          <a:off x="0" y="0"/>
          <a:ext cx="0" cy="0"/>
          <a:chOff x="0" y="0"/>
          <a:chExt cx="0" cy="0"/>
        </a:xfrm>
      </p:grpSpPr>
      <p:sp>
        <p:nvSpPr>
          <p:cNvPr id="146" name="Google Shape;146;p28"/>
          <p:cNvSpPr>
            <a:spLocks noGrp="1"/>
          </p:cNvSpPr>
          <p:nvPr>
            <p:ph type="pic" idx="2"/>
          </p:nvPr>
        </p:nvSpPr>
        <p:spPr>
          <a:xfrm>
            <a:off x="0" y="0"/>
            <a:ext cx="6096000" cy="6858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7_Blank">
  <p:cSld name="27_Blank">
    <p:spTree>
      <p:nvGrpSpPr>
        <p:cNvPr id="1" name="Shape 147"/>
        <p:cNvGrpSpPr/>
        <p:nvPr/>
      </p:nvGrpSpPr>
      <p:grpSpPr>
        <a:xfrm>
          <a:off x="0" y="0"/>
          <a:ext cx="0" cy="0"/>
          <a:chOff x="0" y="0"/>
          <a:chExt cx="0" cy="0"/>
        </a:xfrm>
      </p:grpSpPr>
      <p:sp>
        <p:nvSpPr>
          <p:cNvPr id="148" name="Google Shape;148;p29"/>
          <p:cNvSpPr>
            <a:spLocks noGrp="1"/>
          </p:cNvSpPr>
          <p:nvPr>
            <p:ph type="pic" idx="2"/>
          </p:nvPr>
        </p:nvSpPr>
        <p:spPr>
          <a:xfrm>
            <a:off x="609601" y="159657"/>
            <a:ext cx="4180114" cy="3875314"/>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1_Blank">
  <p:cSld name="21_Blank">
    <p:spTree>
      <p:nvGrpSpPr>
        <p:cNvPr id="1" name="Shape 149"/>
        <p:cNvGrpSpPr/>
        <p:nvPr/>
      </p:nvGrpSpPr>
      <p:grpSpPr>
        <a:xfrm>
          <a:off x="0" y="0"/>
          <a:ext cx="0" cy="0"/>
          <a:chOff x="0" y="0"/>
          <a:chExt cx="0" cy="0"/>
        </a:xfrm>
      </p:grpSpPr>
      <p:sp>
        <p:nvSpPr>
          <p:cNvPr id="150" name="Google Shape;150;p30"/>
          <p:cNvSpPr>
            <a:spLocks noGrp="1"/>
          </p:cNvSpPr>
          <p:nvPr>
            <p:ph type="pic" idx="2"/>
          </p:nvPr>
        </p:nvSpPr>
        <p:spPr>
          <a:xfrm>
            <a:off x="177800" y="100012"/>
            <a:ext cx="11836400" cy="6657976"/>
          </a:xfrm>
          <a:prstGeom prst="plaque">
            <a:avLst>
              <a:gd name="adj" fmla="val 16667"/>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6_Blank">
  <p:cSld name="26_Blank">
    <p:spTree>
      <p:nvGrpSpPr>
        <p:cNvPr id="1" name="Shape 151"/>
        <p:cNvGrpSpPr/>
        <p:nvPr/>
      </p:nvGrpSpPr>
      <p:grpSpPr>
        <a:xfrm>
          <a:off x="0" y="0"/>
          <a:ext cx="0" cy="0"/>
          <a:chOff x="0" y="0"/>
          <a:chExt cx="0" cy="0"/>
        </a:xfrm>
      </p:grpSpPr>
      <p:sp>
        <p:nvSpPr>
          <p:cNvPr id="152" name="Google Shape;152;p31"/>
          <p:cNvSpPr>
            <a:spLocks noGrp="1"/>
          </p:cNvSpPr>
          <p:nvPr>
            <p:ph type="pic" idx="2"/>
          </p:nvPr>
        </p:nvSpPr>
        <p:spPr>
          <a:xfrm>
            <a:off x="1756229" y="987879"/>
            <a:ext cx="8679542" cy="4882242"/>
          </a:xfrm>
          <a:prstGeom prst="plaque">
            <a:avLst>
              <a:gd name="adj" fmla="val 16667"/>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20_Blank">
  <p:cSld name="20_Blank">
    <p:spTree>
      <p:nvGrpSpPr>
        <p:cNvPr id="1" name="Shape 153"/>
        <p:cNvGrpSpPr/>
        <p:nvPr/>
      </p:nvGrpSpPr>
      <p:grpSpPr>
        <a:xfrm>
          <a:off x="0" y="0"/>
          <a:ext cx="0" cy="0"/>
          <a:chOff x="0" y="0"/>
          <a:chExt cx="0" cy="0"/>
        </a:xfrm>
      </p:grpSpPr>
      <p:sp>
        <p:nvSpPr>
          <p:cNvPr id="154" name="Google Shape;154;p32"/>
          <p:cNvSpPr>
            <a:spLocks noGrp="1"/>
          </p:cNvSpPr>
          <p:nvPr>
            <p:ph type="pic" idx="2"/>
          </p:nvPr>
        </p:nvSpPr>
        <p:spPr>
          <a:xfrm>
            <a:off x="952500" y="0"/>
            <a:ext cx="7620000" cy="6858000"/>
          </a:xfrm>
          <a:prstGeom prst="parallelogram">
            <a:avLst>
              <a:gd name="adj" fmla="val 250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18_Blank">
  <p:cSld name="18_Blank">
    <p:spTree>
      <p:nvGrpSpPr>
        <p:cNvPr id="1" name="Shape 155"/>
        <p:cNvGrpSpPr/>
        <p:nvPr/>
      </p:nvGrpSpPr>
      <p:grpSpPr>
        <a:xfrm>
          <a:off x="0" y="0"/>
          <a:ext cx="0" cy="0"/>
          <a:chOff x="0" y="0"/>
          <a:chExt cx="0" cy="0"/>
        </a:xfrm>
      </p:grpSpPr>
      <p:sp>
        <p:nvSpPr>
          <p:cNvPr id="156" name="Google Shape;156;p33"/>
          <p:cNvSpPr>
            <a:spLocks noGrp="1"/>
          </p:cNvSpPr>
          <p:nvPr>
            <p:ph type="pic" idx="2"/>
          </p:nvPr>
        </p:nvSpPr>
        <p:spPr>
          <a:xfrm>
            <a:off x="0" y="1638300"/>
            <a:ext cx="12192000" cy="5219700"/>
          </a:xfrm>
          <a:prstGeom prst="flowChartManualInpu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16_Blank">
  <p:cSld name="16_Blank">
    <p:spTree>
      <p:nvGrpSpPr>
        <p:cNvPr id="1" name="Shape 157"/>
        <p:cNvGrpSpPr/>
        <p:nvPr/>
      </p:nvGrpSpPr>
      <p:grpSpPr>
        <a:xfrm>
          <a:off x="0" y="0"/>
          <a:ext cx="0" cy="0"/>
          <a:chOff x="0" y="0"/>
          <a:chExt cx="0" cy="0"/>
        </a:xfrm>
      </p:grpSpPr>
      <p:sp>
        <p:nvSpPr>
          <p:cNvPr id="158" name="Google Shape;158;p34"/>
          <p:cNvSpPr>
            <a:spLocks noGrp="1"/>
          </p:cNvSpPr>
          <p:nvPr>
            <p:ph type="pic" idx="2"/>
          </p:nvPr>
        </p:nvSpPr>
        <p:spPr>
          <a:xfrm>
            <a:off x="0" y="0"/>
            <a:ext cx="6096000" cy="6858000"/>
          </a:xfrm>
          <a:prstGeom prst="flowChartPunchedCard">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17_Blank">
  <p:cSld name="17_Blank">
    <p:spTree>
      <p:nvGrpSpPr>
        <p:cNvPr id="1" name="Shape 159"/>
        <p:cNvGrpSpPr/>
        <p:nvPr/>
      </p:nvGrpSpPr>
      <p:grpSpPr>
        <a:xfrm>
          <a:off x="0" y="0"/>
          <a:ext cx="0" cy="0"/>
          <a:chOff x="0" y="0"/>
          <a:chExt cx="0" cy="0"/>
        </a:xfrm>
      </p:grpSpPr>
      <p:sp>
        <p:nvSpPr>
          <p:cNvPr id="160" name="Google Shape;160;p35"/>
          <p:cNvSpPr>
            <a:spLocks noGrp="1"/>
          </p:cNvSpPr>
          <p:nvPr>
            <p:ph type="pic" idx="2"/>
          </p:nvPr>
        </p:nvSpPr>
        <p:spPr>
          <a:xfrm>
            <a:off x="6845300" y="-754600"/>
            <a:ext cx="4864100" cy="4864100"/>
          </a:xfrm>
          <a:prstGeom prst="wedgeEllipseCallout">
            <a:avLst>
              <a:gd name="adj1" fmla="val -20833"/>
              <a:gd name="adj2" fmla="val 625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1" name="Google Shape;161;p35"/>
          <p:cNvSpPr>
            <a:spLocks noGrp="1"/>
          </p:cNvSpPr>
          <p:nvPr>
            <p:ph type="pic" idx="3"/>
          </p:nvPr>
        </p:nvSpPr>
        <p:spPr>
          <a:xfrm flipH="1">
            <a:off x="286801" y="-476250"/>
            <a:ext cx="5898100" cy="5619750"/>
          </a:xfrm>
          <a:prstGeom prst="wedgeEllipseCallout">
            <a:avLst>
              <a:gd name="adj1" fmla="val -20833"/>
              <a:gd name="adj2" fmla="val 625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5_Blank">
  <p:cSld name="15_Blank">
    <p:spTree>
      <p:nvGrpSpPr>
        <p:cNvPr id="1" name="Shape 162"/>
        <p:cNvGrpSpPr/>
        <p:nvPr/>
      </p:nvGrpSpPr>
      <p:grpSpPr>
        <a:xfrm>
          <a:off x="0" y="0"/>
          <a:ext cx="0" cy="0"/>
          <a:chOff x="0" y="0"/>
          <a:chExt cx="0" cy="0"/>
        </a:xfrm>
      </p:grpSpPr>
      <p:sp>
        <p:nvSpPr>
          <p:cNvPr id="163" name="Google Shape;163;p36"/>
          <p:cNvSpPr>
            <a:spLocks noGrp="1"/>
          </p:cNvSpPr>
          <p:nvPr>
            <p:ph type="pic" idx="2"/>
          </p:nvPr>
        </p:nvSpPr>
        <p:spPr>
          <a:xfrm>
            <a:off x="-3441290" y="-7300451"/>
            <a:ext cx="19074580" cy="21458902"/>
          </a:xfrm>
          <a:prstGeom prst="mathMultiply">
            <a:avLst>
              <a:gd name="adj1" fmla="val 2352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14_Blank">
  <p:cSld name="14_Blank">
    <p:spTree>
      <p:nvGrpSpPr>
        <p:cNvPr id="1" name="Shape 164"/>
        <p:cNvGrpSpPr/>
        <p:nvPr/>
      </p:nvGrpSpPr>
      <p:grpSpPr>
        <a:xfrm>
          <a:off x="0" y="0"/>
          <a:ext cx="0" cy="0"/>
          <a:chOff x="0" y="0"/>
          <a:chExt cx="0" cy="0"/>
        </a:xfrm>
      </p:grpSpPr>
      <p:sp>
        <p:nvSpPr>
          <p:cNvPr id="165" name="Google Shape;165;p37"/>
          <p:cNvSpPr>
            <a:spLocks noGrp="1"/>
          </p:cNvSpPr>
          <p:nvPr>
            <p:ph type="pic" idx="2"/>
          </p:nvPr>
        </p:nvSpPr>
        <p:spPr>
          <a:xfrm>
            <a:off x="6096000" y="0"/>
            <a:ext cx="6096000" cy="6858000"/>
          </a:xfrm>
          <a:prstGeom prst="flowChartDisplay">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13_Blank">
  <p:cSld name="13_Blank">
    <p:spTree>
      <p:nvGrpSpPr>
        <p:cNvPr id="1" name="Shape 166"/>
        <p:cNvGrpSpPr/>
        <p:nvPr/>
      </p:nvGrpSpPr>
      <p:grpSpPr>
        <a:xfrm>
          <a:off x="0" y="0"/>
          <a:ext cx="0" cy="0"/>
          <a:chOff x="0" y="0"/>
          <a:chExt cx="0" cy="0"/>
        </a:xfrm>
      </p:grpSpPr>
      <p:sp>
        <p:nvSpPr>
          <p:cNvPr id="167" name="Google Shape;167;p38"/>
          <p:cNvSpPr>
            <a:spLocks noGrp="1"/>
          </p:cNvSpPr>
          <p:nvPr>
            <p:ph type="pic" idx="2"/>
          </p:nvPr>
        </p:nvSpPr>
        <p:spPr>
          <a:xfrm>
            <a:off x="266700" y="0"/>
            <a:ext cx="6096000" cy="6858000"/>
          </a:xfrm>
          <a:prstGeom prst="irregularSeal1">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0_Blank">
  <p:cSld name="10_Blank">
    <p:spTree>
      <p:nvGrpSpPr>
        <p:cNvPr id="1" name="Shape 168"/>
        <p:cNvGrpSpPr/>
        <p:nvPr/>
      </p:nvGrpSpPr>
      <p:grpSpPr>
        <a:xfrm>
          <a:off x="0" y="0"/>
          <a:ext cx="0" cy="0"/>
          <a:chOff x="0" y="0"/>
          <a:chExt cx="0" cy="0"/>
        </a:xfrm>
      </p:grpSpPr>
      <p:sp>
        <p:nvSpPr>
          <p:cNvPr id="169" name="Google Shape;169;p39"/>
          <p:cNvSpPr>
            <a:spLocks noGrp="1"/>
          </p:cNvSpPr>
          <p:nvPr>
            <p:ph type="pic" idx="2"/>
          </p:nvPr>
        </p:nvSpPr>
        <p:spPr>
          <a:xfrm>
            <a:off x="1019175" y="0"/>
            <a:ext cx="6096000" cy="6858000"/>
          </a:xfrm>
          <a:prstGeom prst="flowChartInputOutpu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9_Blank">
  <p:cSld name="9_Blank">
    <p:spTree>
      <p:nvGrpSpPr>
        <p:cNvPr id="1" name="Shape 170"/>
        <p:cNvGrpSpPr/>
        <p:nvPr/>
      </p:nvGrpSpPr>
      <p:grpSpPr>
        <a:xfrm>
          <a:off x="0" y="0"/>
          <a:ext cx="0" cy="0"/>
          <a:chOff x="0" y="0"/>
          <a:chExt cx="0" cy="0"/>
        </a:xfrm>
      </p:grpSpPr>
      <p:sp>
        <p:nvSpPr>
          <p:cNvPr id="171" name="Google Shape;171;p40"/>
          <p:cNvSpPr>
            <a:spLocks noGrp="1"/>
          </p:cNvSpPr>
          <p:nvPr>
            <p:ph type="pic" idx="2"/>
          </p:nvPr>
        </p:nvSpPr>
        <p:spPr>
          <a:xfrm>
            <a:off x="0" y="0"/>
            <a:ext cx="6840000" cy="6840000"/>
          </a:xfrm>
          <a:prstGeom prst="flowChartConnector">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7_Blank">
  <p:cSld name="7_Blank">
    <p:spTree>
      <p:nvGrpSpPr>
        <p:cNvPr id="1" name="Shape 172"/>
        <p:cNvGrpSpPr/>
        <p:nvPr/>
      </p:nvGrpSpPr>
      <p:grpSpPr>
        <a:xfrm>
          <a:off x="0" y="0"/>
          <a:ext cx="0" cy="0"/>
          <a:chOff x="0" y="0"/>
          <a:chExt cx="0" cy="0"/>
        </a:xfrm>
      </p:grpSpPr>
      <p:sp>
        <p:nvSpPr>
          <p:cNvPr id="173" name="Google Shape;173;p41"/>
          <p:cNvSpPr>
            <a:spLocks noGrp="1"/>
          </p:cNvSpPr>
          <p:nvPr>
            <p:ph type="pic" idx="2"/>
          </p:nvPr>
        </p:nvSpPr>
        <p:spPr>
          <a:xfrm>
            <a:off x="504825" y="685800"/>
            <a:ext cx="5591175" cy="5486400"/>
          </a:xfrm>
          <a:prstGeom prst="flowChartMagneticTape">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5_Blank">
  <p:cSld name="5_Blank">
    <p:spTree>
      <p:nvGrpSpPr>
        <p:cNvPr id="1" name="Shape 174"/>
        <p:cNvGrpSpPr/>
        <p:nvPr/>
      </p:nvGrpSpPr>
      <p:grpSpPr>
        <a:xfrm>
          <a:off x="0" y="0"/>
          <a:ext cx="0" cy="0"/>
          <a:chOff x="0" y="0"/>
          <a:chExt cx="0" cy="0"/>
        </a:xfrm>
      </p:grpSpPr>
      <p:sp>
        <p:nvSpPr>
          <p:cNvPr id="175" name="Google Shape;175;p42"/>
          <p:cNvSpPr>
            <a:spLocks noGrp="1"/>
          </p:cNvSpPr>
          <p:nvPr>
            <p:ph type="pic" idx="2"/>
          </p:nvPr>
        </p:nvSpPr>
        <p:spPr>
          <a:xfrm>
            <a:off x="1641915" y="495766"/>
            <a:ext cx="9168960" cy="3895259"/>
          </a:xfrm>
          <a:prstGeom prst="wedgeEllipseCallout">
            <a:avLst>
              <a:gd name="adj1" fmla="val -20833"/>
              <a:gd name="adj2" fmla="val 625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6_Blank">
  <p:cSld name="6_Blank">
    <p:spTree>
      <p:nvGrpSpPr>
        <p:cNvPr id="1" name="Shape 176"/>
        <p:cNvGrpSpPr/>
        <p:nvPr/>
      </p:nvGrpSpPr>
      <p:grpSpPr>
        <a:xfrm>
          <a:off x="0" y="0"/>
          <a:ext cx="0" cy="0"/>
          <a:chOff x="0" y="0"/>
          <a:chExt cx="0" cy="0"/>
        </a:xfrm>
      </p:grpSpPr>
      <p:sp>
        <p:nvSpPr>
          <p:cNvPr id="177" name="Google Shape;177;p43"/>
          <p:cNvSpPr>
            <a:spLocks noGrp="1"/>
          </p:cNvSpPr>
          <p:nvPr>
            <p:ph type="pic" idx="2"/>
          </p:nvPr>
        </p:nvSpPr>
        <p:spPr>
          <a:xfrm>
            <a:off x="516030" y="361951"/>
            <a:ext cx="11302670" cy="465818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4_Blank">
  <p:cSld name="4_Blank">
    <p:spTree>
      <p:nvGrpSpPr>
        <p:cNvPr id="1" name="Shape 178"/>
        <p:cNvGrpSpPr/>
        <p:nvPr/>
      </p:nvGrpSpPr>
      <p:grpSpPr>
        <a:xfrm>
          <a:off x="0" y="0"/>
          <a:ext cx="0" cy="0"/>
          <a:chOff x="0" y="0"/>
          <a:chExt cx="0" cy="0"/>
        </a:xfrm>
      </p:grpSpPr>
      <p:sp>
        <p:nvSpPr>
          <p:cNvPr id="179" name="Google Shape;179;p44"/>
          <p:cNvSpPr>
            <a:spLocks noGrp="1"/>
          </p:cNvSpPr>
          <p:nvPr>
            <p:ph type="pic" idx="2"/>
          </p:nvPr>
        </p:nvSpPr>
        <p:spPr>
          <a:xfrm>
            <a:off x="3048000" y="0"/>
            <a:ext cx="6096000" cy="6858000"/>
          </a:xfrm>
          <a:prstGeom prst="star6">
            <a:avLst>
              <a:gd name="adj" fmla="val 28868"/>
              <a:gd name="hf" fmla="val 11547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3_Blank">
  <p:cSld name="3_Blank">
    <p:spTree>
      <p:nvGrpSpPr>
        <p:cNvPr id="1" name="Shape 180"/>
        <p:cNvGrpSpPr/>
        <p:nvPr/>
      </p:nvGrpSpPr>
      <p:grpSpPr>
        <a:xfrm>
          <a:off x="0" y="0"/>
          <a:ext cx="0" cy="0"/>
          <a:chOff x="0" y="0"/>
          <a:chExt cx="0" cy="0"/>
        </a:xfrm>
      </p:grpSpPr>
      <p:sp>
        <p:nvSpPr>
          <p:cNvPr id="181" name="Google Shape;181;p45"/>
          <p:cNvSpPr>
            <a:spLocks noGrp="1"/>
          </p:cNvSpPr>
          <p:nvPr>
            <p:ph type="pic" idx="2"/>
          </p:nvPr>
        </p:nvSpPr>
        <p:spPr>
          <a:xfrm>
            <a:off x="304800" y="189000"/>
            <a:ext cx="6480000" cy="6480000"/>
          </a:xfrm>
          <a:prstGeom prst="star16">
            <a:avLst>
              <a:gd name="adj" fmla="val 375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182"/>
        <p:cNvGrpSpPr/>
        <p:nvPr/>
      </p:nvGrpSpPr>
      <p:grpSpPr>
        <a:xfrm>
          <a:off x="0" y="0"/>
          <a:ext cx="0" cy="0"/>
          <a:chOff x="0" y="0"/>
          <a:chExt cx="0" cy="0"/>
        </a:xfrm>
      </p:grpSpPr>
      <p:sp>
        <p:nvSpPr>
          <p:cNvPr id="183" name="Google Shape;183;p46"/>
          <p:cNvSpPr>
            <a:spLocks noGrp="1"/>
          </p:cNvSpPr>
          <p:nvPr>
            <p:ph type="pic" idx="2"/>
          </p:nvPr>
        </p:nvSpPr>
        <p:spPr>
          <a:xfrm>
            <a:off x="0" y="285750"/>
            <a:ext cx="6096000" cy="6286500"/>
          </a:xfrm>
          <a:prstGeom prst="flowChartDecision">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24_Blank">
  <p:cSld name="24_Blank">
    <p:spTree>
      <p:nvGrpSpPr>
        <p:cNvPr id="1" name="Shape 184"/>
        <p:cNvGrpSpPr/>
        <p:nvPr/>
      </p:nvGrpSpPr>
      <p:grpSpPr>
        <a:xfrm>
          <a:off x="0" y="0"/>
          <a:ext cx="0" cy="0"/>
          <a:chOff x="0" y="0"/>
          <a:chExt cx="0" cy="0"/>
        </a:xfrm>
      </p:grpSpPr>
      <p:sp>
        <p:nvSpPr>
          <p:cNvPr id="185" name="Google Shape;185;p47"/>
          <p:cNvSpPr>
            <a:spLocks noGrp="1"/>
          </p:cNvSpPr>
          <p:nvPr>
            <p:ph type="pic" idx="2"/>
          </p:nvPr>
        </p:nvSpPr>
        <p:spPr>
          <a:xfrm>
            <a:off x="0" y="0"/>
            <a:ext cx="12192000" cy="6858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25_Blank">
  <p:cSld name="25_Blank">
    <p:spTree>
      <p:nvGrpSpPr>
        <p:cNvPr id="1" name="Shape 186"/>
        <p:cNvGrpSpPr/>
        <p:nvPr/>
      </p:nvGrpSpPr>
      <p:grpSpPr>
        <a:xfrm>
          <a:off x="0" y="0"/>
          <a:ext cx="0" cy="0"/>
          <a:chOff x="0" y="0"/>
          <a:chExt cx="0" cy="0"/>
        </a:xfrm>
      </p:grpSpPr>
      <p:sp>
        <p:nvSpPr>
          <p:cNvPr id="187" name="Google Shape;187;p48"/>
          <p:cNvSpPr>
            <a:spLocks noGrp="1"/>
          </p:cNvSpPr>
          <p:nvPr>
            <p:ph type="pic" idx="2"/>
          </p:nvPr>
        </p:nvSpPr>
        <p:spPr>
          <a:xfrm>
            <a:off x="0" y="0"/>
            <a:ext cx="9260114" cy="6858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88"/>
        <p:cNvGrpSpPr/>
        <p:nvPr/>
      </p:nvGrpSpPr>
      <p:grpSpPr>
        <a:xfrm>
          <a:off x="0" y="0"/>
          <a:ext cx="0" cy="0"/>
          <a:chOff x="0" y="0"/>
          <a:chExt cx="0" cy="0"/>
        </a:xfrm>
      </p:grpSpPr>
      <p:sp>
        <p:nvSpPr>
          <p:cNvPr id="189" name="Google Shape;189;p4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0" name="Google Shape;190;p4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91" name="Google Shape;191;p4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92" name="Google Shape;192;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3" name="Google Shape;193;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95"/>
        <p:cNvGrpSpPr/>
        <p:nvPr/>
      </p:nvGrpSpPr>
      <p:grpSpPr>
        <a:xfrm>
          <a:off x="0" y="0"/>
          <a:ext cx="0" cy="0"/>
          <a:chOff x="0" y="0"/>
          <a:chExt cx="0" cy="0"/>
        </a:xfrm>
      </p:grpSpPr>
      <p:sp>
        <p:nvSpPr>
          <p:cNvPr id="196" name="Google Shape;196;p5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7" name="Google Shape;197;p5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98" name="Google Shape;198;p5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99" name="Google Shape;199;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0" name="Google Shape;200;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1" name="Google Shape;201;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02"/>
        <p:cNvGrpSpPr/>
        <p:nvPr/>
      </p:nvGrpSpPr>
      <p:grpSpPr>
        <a:xfrm>
          <a:off x="0" y="0"/>
          <a:ext cx="0" cy="0"/>
          <a:chOff x="0" y="0"/>
          <a:chExt cx="0" cy="0"/>
        </a:xfrm>
      </p:grpSpPr>
      <p:sp>
        <p:nvSpPr>
          <p:cNvPr id="203" name="Google Shape;203;p5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4" name="Google Shape;204;p5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5" name="Google Shape;205;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6" name="Google Shape;206;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7" name="Google Shape;207;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6" name="Google Shape;36;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08"/>
        <p:cNvGrpSpPr/>
        <p:nvPr/>
      </p:nvGrpSpPr>
      <p:grpSpPr>
        <a:xfrm>
          <a:off x="0" y="0"/>
          <a:ext cx="0" cy="0"/>
          <a:chOff x="0" y="0"/>
          <a:chExt cx="0" cy="0"/>
        </a:xfrm>
      </p:grpSpPr>
      <p:sp>
        <p:nvSpPr>
          <p:cNvPr id="209" name="Google Shape;209;p5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0" name="Google Shape;210;p5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 name="Google Shape;211;p5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2" name="Google Shape;212;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3" name="Google Shape;213;p5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23_Blank" type="blank">
  <p:cSld name="BLANK">
    <p:spTree>
      <p:nvGrpSpPr>
        <p:cNvPr id="1" name="Shape 214"/>
        <p:cNvGrpSpPr/>
        <p:nvPr/>
      </p:nvGrpSpPr>
      <p:grpSpPr>
        <a:xfrm>
          <a:off x="0" y="0"/>
          <a:ext cx="0" cy="0"/>
          <a:chOff x="0" y="0"/>
          <a:chExt cx="0" cy="0"/>
        </a:xfrm>
      </p:grpSpPr>
      <p:sp>
        <p:nvSpPr>
          <p:cNvPr id="215" name="Google Shape;215;p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6" name="Google Shape;216;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 name="Google Shape;217;p5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4"/>
        <p:cNvGrpSpPr/>
        <p:nvPr/>
      </p:nvGrpSpPr>
      <p:grpSpPr>
        <a:xfrm>
          <a:off x="0" y="0"/>
          <a:ext cx="0" cy="0"/>
          <a:chOff x="0" y="0"/>
          <a:chExt cx="0" cy="0"/>
        </a:xfrm>
      </p:grpSpPr>
      <p:sp>
        <p:nvSpPr>
          <p:cNvPr id="235" name="Google Shape;235;p5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6" name="Google Shape;236;p5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7" name="Google Shape;237;p5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38"/>
        <p:cNvGrpSpPr/>
        <p:nvPr/>
      </p:nvGrpSpPr>
      <p:grpSpPr>
        <a:xfrm>
          <a:off x="0" y="0"/>
          <a:ext cx="0" cy="0"/>
          <a:chOff x="0" y="0"/>
          <a:chExt cx="0" cy="0"/>
        </a:xfrm>
      </p:grpSpPr>
      <p:sp>
        <p:nvSpPr>
          <p:cNvPr id="239" name="Google Shape;239;p5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0" name="Google Shape;240;p5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1" name="Google Shape;241;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2" name="Google Shape;242;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3" name="Google Shape;243;p5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4"/>
        <p:cNvGrpSpPr/>
        <p:nvPr/>
      </p:nvGrpSpPr>
      <p:grpSpPr>
        <a:xfrm>
          <a:off x="0" y="0"/>
          <a:ext cx="0" cy="0"/>
          <a:chOff x="0" y="0"/>
          <a:chExt cx="0" cy="0"/>
        </a:xfrm>
      </p:grpSpPr>
      <p:sp>
        <p:nvSpPr>
          <p:cNvPr id="245" name="Google Shape;245;p5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6" name="Google Shape;246;p5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7" name="Google Shape;247;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8" name="Google Shape;248;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9" name="Google Shape;249;p5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0"/>
        <p:cNvGrpSpPr/>
        <p:nvPr/>
      </p:nvGrpSpPr>
      <p:grpSpPr>
        <a:xfrm>
          <a:off x="0" y="0"/>
          <a:ext cx="0" cy="0"/>
          <a:chOff x="0" y="0"/>
          <a:chExt cx="0" cy="0"/>
        </a:xfrm>
      </p:grpSpPr>
      <p:sp>
        <p:nvSpPr>
          <p:cNvPr id="251" name="Google Shape;251;p6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2" name="Google Shape;252;p6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53" name="Google Shape;253;p6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4" name="Google Shape;254;p6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5" name="Google Shape;255;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56"/>
        <p:cNvGrpSpPr/>
        <p:nvPr/>
      </p:nvGrpSpPr>
      <p:grpSpPr>
        <a:xfrm>
          <a:off x="0" y="0"/>
          <a:ext cx="0" cy="0"/>
          <a:chOff x="0" y="0"/>
          <a:chExt cx="0" cy="0"/>
        </a:xfrm>
      </p:grpSpPr>
      <p:sp>
        <p:nvSpPr>
          <p:cNvPr id="257" name="Google Shape;257;p6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8" name="Google Shape;258;p6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9" name="Google Shape;259;p6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0" name="Google Shape;260;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1" name="Google Shape;261;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2" name="Google Shape;262;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63"/>
        <p:cNvGrpSpPr/>
        <p:nvPr/>
      </p:nvGrpSpPr>
      <p:grpSpPr>
        <a:xfrm>
          <a:off x="0" y="0"/>
          <a:ext cx="0" cy="0"/>
          <a:chOff x="0" y="0"/>
          <a:chExt cx="0" cy="0"/>
        </a:xfrm>
      </p:grpSpPr>
      <p:sp>
        <p:nvSpPr>
          <p:cNvPr id="264" name="Google Shape;264;p62"/>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5" name="Google Shape;265;p62"/>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66" name="Google Shape;266;p62"/>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7" name="Google Shape;267;p62"/>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68" name="Google Shape;268;p6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9" name="Google Shape;269;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0" name="Google Shape;270;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1" name="Google Shape;271;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72"/>
        <p:cNvGrpSpPr/>
        <p:nvPr/>
      </p:nvGrpSpPr>
      <p:grpSpPr>
        <a:xfrm>
          <a:off x="0" y="0"/>
          <a:ext cx="0" cy="0"/>
          <a:chOff x="0" y="0"/>
          <a:chExt cx="0" cy="0"/>
        </a:xfrm>
      </p:grpSpPr>
      <p:sp>
        <p:nvSpPr>
          <p:cNvPr id="273" name="Google Shape;273;p6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4" name="Google Shape;274;p6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75" name="Google Shape;275;p6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76" name="Google Shape;276;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7" name="Google Shape;277;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8" name="Google Shape;278;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79"/>
        <p:cNvGrpSpPr/>
        <p:nvPr/>
      </p:nvGrpSpPr>
      <p:grpSpPr>
        <a:xfrm>
          <a:off x="0" y="0"/>
          <a:ext cx="0" cy="0"/>
          <a:chOff x="0" y="0"/>
          <a:chExt cx="0" cy="0"/>
        </a:xfrm>
      </p:grpSpPr>
      <p:sp>
        <p:nvSpPr>
          <p:cNvPr id="280" name="Google Shape;280;p6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1" name="Google Shape;281;p64"/>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282" name="Google Shape;282;p6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83" name="Google Shape;283;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4" name="Google Shape;284;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5" name="Google Shape;285;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86"/>
        <p:cNvGrpSpPr/>
        <p:nvPr/>
      </p:nvGrpSpPr>
      <p:grpSpPr>
        <a:xfrm>
          <a:off x="0" y="0"/>
          <a:ext cx="0" cy="0"/>
          <a:chOff x="0" y="0"/>
          <a:chExt cx="0" cy="0"/>
        </a:xfrm>
      </p:grpSpPr>
      <p:sp>
        <p:nvSpPr>
          <p:cNvPr id="287" name="Google Shape;287;p6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8" name="Google Shape;288;p6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9" name="Google Shape;289;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0" name="Google Shape;290;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1" name="Google Shape;291;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92"/>
        <p:cNvGrpSpPr/>
        <p:nvPr/>
      </p:nvGrpSpPr>
      <p:grpSpPr>
        <a:xfrm>
          <a:off x="0" y="0"/>
          <a:ext cx="0" cy="0"/>
          <a:chOff x="0" y="0"/>
          <a:chExt cx="0" cy="0"/>
        </a:xfrm>
      </p:grpSpPr>
      <p:sp>
        <p:nvSpPr>
          <p:cNvPr id="293" name="Google Shape;293;p6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4" name="Google Shape;294;p6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5" name="Google Shape;295;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6" name="Google Shape;296;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7" name="Google Shape;297;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9_Custom Layout">
  <p:cSld name="9_Custom Layout">
    <p:spTree>
      <p:nvGrpSpPr>
        <p:cNvPr id="1" name="Shape 298"/>
        <p:cNvGrpSpPr/>
        <p:nvPr/>
      </p:nvGrpSpPr>
      <p:grpSpPr>
        <a:xfrm>
          <a:off x="0" y="0"/>
          <a:ext cx="0" cy="0"/>
          <a:chOff x="0" y="0"/>
          <a:chExt cx="0" cy="0"/>
        </a:xfrm>
      </p:grpSpPr>
      <p:sp>
        <p:nvSpPr>
          <p:cNvPr id="299" name="Google Shape;299;p67"/>
          <p:cNvSpPr>
            <a:spLocks noGrp="1"/>
          </p:cNvSpPr>
          <p:nvPr>
            <p:ph type="pic" idx="2"/>
          </p:nvPr>
        </p:nvSpPr>
        <p:spPr>
          <a:xfrm>
            <a:off x="0" y="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00" name="Google Shape;300;p67"/>
          <p:cNvSpPr>
            <a:spLocks noGrp="1"/>
          </p:cNvSpPr>
          <p:nvPr>
            <p:ph type="pic" idx="3"/>
          </p:nvPr>
        </p:nvSpPr>
        <p:spPr>
          <a:xfrm>
            <a:off x="6096000" y="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01" name="Google Shape;301;p67"/>
          <p:cNvSpPr txBox="1">
            <a:spLocks noGrp="1"/>
          </p:cNvSpPr>
          <p:nvPr>
            <p:ph type="body" idx="1"/>
          </p:nvPr>
        </p:nvSpPr>
        <p:spPr>
          <a:xfrm>
            <a:off x="0" y="3429000"/>
            <a:ext cx="6096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800"/>
              <a:buFont typeface="Calibri"/>
              <a:buNone/>
              <a:defRPr/>
            </a:lvl1pPr>
            <a:lvl2pPr marL="914400" lvl="1" indent="-342900" algn="l">
              <a:lnSpc>
                <a:spcPct val="90000"/>
              </a:lnSpc>
              <a:spcBef>
                <a:spcPts val="500"/>
              </a:spcBef>
              <a:spcAft>
                <a:spcPts val="0"/>
              </a:spcAft>
              <a:buClr>
                <a:schemeClr val="dk1"/>
              </a:buClr>
              <a:buSzPts val="1800"/>
              <a:buChar char="•"/>
              <a:defRPr/>
            </a:lvl2pPr>
            <a:lvl3pPr marL="1371600" lvl="2" indent="-228600" algn="l">
              <a:lnSpc>
                <a:spcPct val="90000"/>
              </a:lnSpc>
              <a:spcBef>
                <a:spcPts val="500"/>
              </a:spcBef>
              <a:spcAft>
                <a:spcPts val="0"/>
              </a:spcAft>
              <a:buClr>
                <a:schemeClr val="dk1"/>
              </a:buClr>
              <a:buSzPts val="2000"/>
              <a:buFont typeface="Calibri"/>
              <a:buNone/>
              <a:defRPr/>
            </a:lvl3pPr>
            <a:lvl4pPr marL="1828800" lvl="3" indent="-228600" algn="l">
              <a:lnSpc>
                <a:spcPct val="90000"/>
              </a:lnSpc>
              <a:spcBef>
                <a:spcPts val="500"/>
              </a:spcBef>
              <a:spcAft>
                <a:spcPts val="0"/>
              </a:spcAft>
              <a:buClr>
                <a:schemeClr val="dk1"/>
              </a:buClr>
              <a:buSzPts val="1800"/>
              <a:buFont typeface="Calibri"/>
              <a:buNone/>
              <a:defRPr/>
            </a:lvl4pPr>
            <a:lvl5pPr marL="2286000" lvl="4" indent="-228600" algn="l">
              <a:lnSpc>
                <a:spcPct val="90000"/>
              </a:lnSpc>
              <a:spcBef>
                <a:spcPts val="500"/>
              </a:spcBef>
              <a:spcAft>
                <a:spcPts val="0"/>
              </a:spcAft>
              <a:buClr>
                <a:schemeClr val="dk1"/>
              </a:buClr>
              <a:buSzPts val="1800"/>
              <a:buFont typeface="Calibri"/>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2" name="Google Shape;302;p67"/>
          <p:cNvSpPr txBox="1">
            <a:spLocks noGrp="1"/>
          </p:cNvSpPr>
          <p:nvPr>
            <p:ph type="body" idx="4"/>
          </p:nvPr>
        </p:nvSpPr>
        <p:spPr>
          <a:xfrm>
            <a:off x="6096000" y="3429000"/>
            <a:ext cx="6096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800"/>
              <a:buFont typeface="Calibri"/>
              <a:buNone/>
              <a:defRPr/>
            </a:lvl1pPr>
            <a:lvl2pPr marL="914400" lvl="1" indent="-342900" algn="l">
              <a:lnSpc>
                <a:spcPct val="90000"/>
              </a:lnSpc>
              <a:spcBef>
                <a:spcPts val="500"/>
              </a:spcBef>
              <a:spcAft>
                <a:spcPts val="0"/>
              </a:spcAft>
              <a:buClr>
                <a:schemeClr val="dk1"/>
              </a:buClr>
              <a:buSzPts val="1800"/>
              <a:buChar char="•"/>
              <a:defRPr/>
            </a:lvl2pPr>
            <a:lvl3pPr marL="1371600" lvl="2" indent="-228600" algn="l">
              <a:lnSpc>
                <a:spcPct val="90000"/>
              </a:lnSpc>
              <a:spcBef>
                <a:spcPts val="500"/>
              </a:spcBef>
              <a:spcAft>
                <a:spcPts val="0"/>
              </a:spcAft>
              <a:buClr>
                <a:schemeClr val="dk1"/>
              </a:buClr>
              <a:buSzPts val="2000"/>
              <a:buFont typeface="Calibri"/>
              <a:buNone/>
              <a:defRPr/>
            </a:lvl3pPr>
            <a:lvl4pPr marL="1828800" lvl="3" indent="-228600" algn="l">
              <a:lnSpc>
                <a:spcPct val="90000"/>
              </a:lnSpc>
              <a:spcBef>
                <a:spcPts val="500"/>
              </a:spcBef>
              <a:spcAft>
                <a:spcPts val="0"/>
              </a:spcAft>
              <a:buClr>
                <a:schemeClr val="dk1"/>
              </a:buClr>
              <a:buSzPts val="1800"/>
              <a:buFont typeface="Calibri"/>
              <a:buNone/>
              <a:defRPr/>
            </a:lvl4pPr>
            <a:lvl5pPr marL="2286000" lvl="4" indent="-228600" algn="l">
              <a:lnSpc>
                <a:spcPct val="90000"/>
              </a:lnSpc>
              <a:spcBef>
                <a:spcPts val="500"/>
              </a:spcBef>
              <a:spcAft>
                <a:spcPts val="0"/>
              </a:spcAft>
              <a:buClr>
                <a:schemeClr val="dk1"/>
              </a:buClr>
              <a:buSzPts val="1800"/>
              <a:buFont typeface="Calibri"/>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303"/>
        <p:cNvGrpSpPr/>
        <p:nvPr/>
      </p:nvGrpSpPr>
      <p:grpSpPr>
        <a:xfrm>
          <a:off x="0" y="0"/>
          <a:ext cx="0" cy="0"/>
          <a:chOff x="0" y="0"/>
          <a:chExt cx="0" cy="0"/>
        </a:xfrm>
      </p:grpSpPr>
      <p:sp>
        <p:nvSpPr>
          <p:cNvPr id="304" name="Google Shape;304;p68"/>
          <p:cNvSpPr>
            <a:spLocks noGrp="1"/>
          </p:cNvSpPr>
          <p:nvPr>
            <p:ph type="pic" idx="2"/>
          </p:nvPr>
        </p:nvSpPr>
        <p:spPr>
          <a:xfrm>
            <a:off x="1344000" y="2277000"/>
            <a:ext cx="3383987" cy="3383987"/>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05" name="Google Shape;305;p68"/>
          <p:cNvSpPr txBox="1">
            <a:spLocks noGrp="1"/>
          </p:cNvSpPr>
          <p:nvPr>
            <p:ph type="body" idx="1"/>
          </p:nvPr>
        </p:nvSpPr>
        <p:spPr>
          <a:xfrm>
            <a:off x="840000" y="765000"/>
            <a:ext cx="4464000" cy="108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6" name="Google Shape;306;p68"/>
          <p:cNvSpPr txBox="1">
            <a:spLocks noGrp="1"/>
          </p:cNvSpPr>
          <p:nvPr>
            <p:ph type="body" idx="3"/>
          </p:nvPr>
        </p:nvSpPr>
        <p:spPr>
          <a:xfrm>
            <a:off x="5808000" y="2398875"/>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7" name="Google Shape;307;p68"/>
          <p:cNvSpPr txBox="1">
            <a:spLocks noGrp="1"/>
          </p:cNvSpPr>
          <p:nvPr>
            <p:ph type="body" idx="4"/>
          </p:nvPr>
        </p:nvSpPr>
        <p:spPr>
          <a:xfrm>
            <a:off x="5808000" y="2896425"/>
            <a:ext cx="5616575" cy="72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8" name="Google Shape;308;p68"/>
          <p:cNvSpPr txBox="1">
            <a:spLocks noGrp="1"/>
          </p:cNvSpPr>
          <p:nvPr>
            <p:ph type="body" idx="5"/>
          </p:nvPr>
        </p:nvSpPr>
        <p:spPr>
          <a:xfrm>
            <a:off x="1488000" y="5942837"/>
            <a:ext cx="3383987" cy="3003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9" name="Google Shape;309;p68"/>
          <p:cNvSpPr txBox="1">
            <a:spLocks noGrp="1"/>
          </p:cNvSpPr>
          <p:nvPr>
            <p:ph type="body" idx="6"/>
          </p:nvPr>
        </p:nvSpPr>
        <p:spPr>
          <a:xfrm>
            <a:off x="5808000" y="3939450"/>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0" name="Google Shape;310;p68"/>
          <p:cNvSpPr txBox="1">
            <a:spLocks noGrp="1"/>
          </p:cNvSpPr>
          <p:nvPr>
            <p:ph type="body" idx="7"/>
          </p:nvPr>
        </p:nvSpPr>
        <p:spPr>
          <a:xfrm>
            <a:off x="5808000" y="4437000"/>
            <a:ext cx="5616575" cy="72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311"/>
        <p:cNvGrpSpPr/>
        <p:nvPr/>
      </p:nvGrpSpPr>
      <p:grpSpPr>
        <a:xfrm>
          <a:off x="0" y="0"/>
          <a:ext cx="0" cy="0"/>
          <a:chOff x="0" y="0"/>
          <a:chExt cx="0" cy="0"/>
        </a:xfrm>
      </p:grpSpPr>
      <p:sp>
        <p:nvSpPr>
          <p:cNvPr id="312" name="Google Shape;312;p69"/>
          <p:cNvSpPr>
            <a:spLocks noGrp="1"/>
          </p:cNvSpPr>
          <p:nvPr>
            <p:ph type="pic" idx="2"/>
          </p:nvPr>
        </p:nvSpPr>
        <p:spPr>
          <a:xfrm>
            <a:off x="622911" y="879186"/>
            <a:ext cx="5099632" cy="5099628"/>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13" name="Google Shape;313;p69"/>
          <p:cNvSpPr txBox="1">
            <a:spLocks noGrp="1"/>
          </p:cNvSpPr>
          <p:nvPr>
            <p:ph type="body" idx="1"/>
          </p:nvPr>
        </p:nvSpPr>
        <p:spPr>
          <a:xfrm>
            <a:off x="5996591" y="1911838"/>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4" name="Google Shape;314;p69"/>
          <p:cNvSpPr txBox="1">
            <a:spLocks noGrp="1"/>
          </p:cNvSpPr>
          <p:nvPr>
            <p:ph type="body" idx="3"/>
          </p:nvPr>
        </p:nvSpPr>
        <p:spPr>
          <a:xfrm>
            <a:off x="6207095" y="3989894"/>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315"/>
        <p:cNvGrpSpPr/>
        <p:nvPr/>
      </p:nvGrpSpPr>
      <p:grpSpPr>
        <a:xfrm>
          <a:off x="0" y="0"/>
          <a:ext cx="0" cy="0"/>
          <a:chOff x="0" y="0"/>
          <a:chExt cx="0" cy="0"/>
        </a:xfrm>
      </p:grpSpPr>
      <p:sp>
        <p:nvSpPr>
          <p:cNvPr id="316" name="Google Shape;316;p70"/>
          <p:cNvSpPr>
            <a:spLocks noGrp="1"/>
          </p:cNvSpPr>
          <p:nvPr>
            <p:ph type="pic" idx="2"/>
          </p:nvPr>
        </p:nvSpPr>
        <p:spPr>
          <a:xfrm>
            <a:off x="-2251105" y="-1360991"/>
            <a:ext cx="8458200" cy="8458194"/>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17" name="Google Shape;317;p70"/>
          <p:cNvSpPr txBox="1">
            <a:spLocks noGrp="1"/>
          </p:cNvSpPr>
          <p:nvPr>
            <p:ph type="body" idx="1"/>
          </p:nvPr>
        </p:nvSpPr>
        <p:spPr>
          <a:xfrm>
            <a:off x="5996591" y="1911838"/>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8" name="Google Shape;318;p70"/>
          <p:cNvSpPr txBox="1">
            <a:spLocks noGrp="1"/>
          </p:cNvSpPr>
          <p:nvPr>
            <p:ph type="body" idx="3"/>
          </p:nvPr>
        </p:nvSpPr>
        <p:spPr>
          <a:xfrm>
            <a:off x="6207095" y="3989894"/>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11_Custom Layout">
  <p:cSld name="11_Custom Layout">
    <p:spTree>
      <p:nvGrpSpPr>
        <p:cNvPr id="1" name="Shape 319"/>
        <p:cNvGrpSpPr/>
        <p:nvPr/>
      </p:nvGrpSpPr>
      <p:grpSpPr>
        <a:xfrm>
          <a:off x="0" y="0"/>
          <a:ext cx="0" cy="0"/>
          <a:chOff x="0" y="0"/>
          <a:chExt cx="0" cy="0"/>
        </a:xfrm>
      </p:grpSpPr>
      <p:sp>
        <p:nvSpPr>
          <p:cNvPr id="320" name="Google Shape;320;p71"/>
          <p:cNvSpPr>
            <a:spLocks noGrp="1"/>
          </p:cNvSpPr>
          <p:nvPr>
            <p:ph type="pic" idx="2"/>
          </p:nvPr>
        </p:nvSpPr>
        <p:spPr>
          <a:xfrm>
            <a:off x="4005129" y="671558"/>
            <a:ext cx="4181742" cy="4181740"/>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1" name="Google Shape;321;p71"/>
          <p:cNvSpPr txBox="1">
            <a:spLocks noGrp="1"/>
          </p:cNvSpPr>
          <p:nvPr>
            <p:ph type="body" idx="1"/>
          </p:nvPr>
        </p:nvSpPr>
        <p:spPr>
          <a:xfrm>
            <a:off x="3602488" y="5165409"/>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2" name="Google Shape;322;p71"/>
          <p:cNvSpPr txBox="1">
            <a:spLocks noGrp="1"/>
          </p:cNvSpPr>
          <p:nvPr>
            <p:ph type="body" idx="3"/>
          </p:nvPr>
        </p:nvSpPr>
        <p:spPr>
          <a:xfrm>
            <a:off x="3678261" y="6036291"/>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323"/>
        <p:cNvGrpSpPr/>
        <p:nvPr/>
      </p:nvGrpSpPr>
      <p:grpSpPr>
        <a:xfrm>
          <a:off x="0" y="0"/>
          <a:ext cx="0" cy="0"/>
          <a:chOff x="0" y="0"/>
          <a:chExt cx="0" cy="0"/>
        </a:xfrm>
      </p:grpSpPr>
      <p:sp>
        <p:nvSpPr>
          <p:cNvPr id="324" name="Google Shape;324;p72"/>
          <p:cNvSpPr>
            <a:spLocks noGrp="1"/>
          </p:cNvSpPr>
          <p:nvPr>
            <p:ph type="pic" idx="2"/>
          </p:nvPr>
        </p:nvSpPr>
        <p:spPr>
          <a:xfrm>
            <a:off x="6024126" y="200025"/>
            <a:ext cx="5982574" cy="64579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14_Custom Layout">
  <p:cSld name="14_Custom Layout">
    <p:spTree>
      <p:nvGrpSpPr>
        <p:cNvPr id="1" name="Shape 325"/>
        <p:cNvGrpSpPr/>
        <p:nvPr/>
      </p:nvGrpSpPr>
      <p:grpSpPr>
        <a:xfrm>
          <a:off x="0" y="0"/>
          <a:ext cx="0" cy="0"/>
          <a:chOff x="0" y="0"/>
          <a:chExt cx="0" cy="0"/>
        </a:xfrm>
      </p:grpSpPr>
      <p:sp>
        <p:nvSpPr>
          <p:cNvPr id="326" name="Google Shape;326;p73"/>
          <p:cNvSpPr>
            <a:spLocks noGrp="1"/>
          </p:cNvSpPr>
          <p:nvPr>
            <p:ph type="pic" idx="2"/>
          </p:nvPr>
        </p:nvSpPr>
        <p:spPr>
          <a:xfrm rot="325581">
            <a:off x="6213068" y="707958"/>
            <a:ext cx="4318000" cy="544208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12_Custom Layout">
  <p:cSld name="12_Custom Layout">
    <p:spTree>
      <p:nvGrpSpPr>
        <p:cNvPr id="1" name="Shape 327"/>
        <p:cNvGrpSpPr/>
        <p:nvPr/>
      </p:nvGrpSpPr>
      <p:grpSpPr>
        <a:xfrm>
          <a:off x="0" y="0"/>
          <a:ext cx="0" cy="0"/>
          <a:chOff x="0" y="0"/>
          <a:chExt cx="0" cy="0"/>
        </a:xfrm>
      </p:grpSpPr>
      <p:sp>
        <p:nvSpPr>
          <p:cNvPr id="328" name="Google Shape;328;p74"/>
          <p:cNvSpPr>
            <a:spLocks noGrp="1"/>
          </p:cNvSpPr>
          <p:nvPr>
            <p:ph type="pic" idx="2"/>
          </p:nvPr>
        </p:nvSpPr>
        <p:spPr>
          <a:xfrm>
            <a:off x="1318775" y="1288425"/>
            <a:ext cx="4281150" cy="42811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1" name="Google Shape;51;p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10_Custom Layout">
  <p:cSld name="10_Custom Layout">
    <p:spTree>
      <p:nvGrpSpPr>
        <p:cNvPr id="1" name="Shape 329"/>
        <p:cNvGrpSpPr/>
        <p:nvPr/>
      </p:nvGrpSpPr>
      <p:grpSpPr>
        <a:xfrm>
          <a:off x="0" y="0"/>
          <a:ext cx="0" cy="0"/>
          <a:chOff x="0" y="0"/>
          <a:chExt cx="0" cy="0"/>
        </a:xfrm>
      </p:grpSpPr>
      <p:sp>
        <p:nvSpPr>
          <p:cNvPr id="330" name="Google Shape;330;p75"/>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1" name="Google Shape;331;p75"/>
          <p:cNvSpPr>
            <a:spLocks noGrp="1"/>
          </p:cNvSpPr>
          <p:nvPr>
            <p:ph type="pic" idx="3"/>
          </p:nvPr>
        </p:nvSpPr>
        <p:spPr>
          <a:xfrm>
            <a:off x="623558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15_Custom Layout">
  <p:cSld name="15_Custom Layout">
    <p:spTree>
      <p:nvGrpSpPr>
        <p:cNvPr id="1" name="Shape 332"/>
        <p:cNvGrpSpPr/>
        <p:nvPr/>
      </p:nvGrpSpPr>
      <p:grpSpPr>
        <a:xfrm>
          <a:off x="0" y="0"/>
          <a:ext cx="0" cy="0"/>
          <a:chOff x="0" y="0"/>
          <a:chExt cx="0" cy="0"/>
        </a:xfrm>
      </p:grpSpPr>
      <p:sp>
        <p:nvSpPr>
          <p:cNvPr id="333" name="Google Shape;333;p76"/>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334"/>
        <p:cNvGrpSpPr/>
        <p:nvPr/>
      </p:nvGrpSpPr>
      <p:grpSpPr>
        <a:xfrm>
          <a:off x="0" y="0"/>
          <a:ext cx="0" cy="0"/>
          <a:chOff x="0" y="0"/>
          <a:chExt cx="0" cy="0"/>
        </a:xfrm>
      </p:grpSpPr>
      <p:sp>
        <p:nvSpPr>
          <p:cNvPr id="335" name="Google Shape;335;p77"/>
          <p:cNvSpPr>
            <a:spLocks noGrp="1"/>
          </p:cNvSpPr>
          <p:nvPr>
            <p:ph type="pic" idx="2"/>
          </p:nvPr>
        </p:nvSpPr>
        <p:spPr>
          <a:xfrm>
            <a:off x="0" y="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6" name="Google Shape;336;p77"/>
          <p:cNvSpPr>
            <a:spLocks noGrp="1"/>
          </p:cNvSpPr>
          <p:nvPr>
            <p:ph type="pic" idx="3"/>
          </p:nvPr>
        </p:nvSpPr>
        <p:spPr>
          <a:xfrm>
            <a:off x="0" y="342900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7" name="Google Shape;337;p77"/>
          <p:cNvSpPr>
            <a:spLocks noGrp="1"/>
          </p:cNvSpPr>
          <p:nvPr>
            <p:ph type="pic" idx="4"/>
          </p:nvPr>
        </p:nvSpPr>
        <p:spPr>
          <a:xfrm>
            <a:off x="6096000" y="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8" name="Google Shape;338;p77"/>
          <p:cNvSpPr>
            <a:spLocks noGrp="1"/>
          </p:cNvSpPr>
          <p:nvPr>
            <p:ph type="pic" idx="5"/>
          </p:nvPr>
        </p:nvSpPr>
        <p:spPr>
          <a:xfrm>
            <a:off x="6096000" y="342900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5"/>
        <p:cNvGrpSpPr/>
        <p:nvPr/>
      </p:nvGrpSpPr>
      <p:grpSpPr>
        <a:xfrm>
          <a:off x="0" y="0"/>
          <a:ext cx="0" cy="0"/>
          <a:chOff x="0" y="0"/>
          <a:chExt cx="0" cy="0"/>
        </a:xfrm>
      </p:grpSpPr>
      <p:sp>
        <p:nvSpPr>
          <p:cNvPr id="346" name="Google Shape;346;p7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7" name="Google Shape;347;p7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8" name="Google Shape;348;p7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9" name="Google Shape;349;p7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60"/>
        <p:cNvGrpSpPr/>
        <p:nvPr/>
      </p:nvGrpSpPr>
      <p:grpSpPr>
        <a:xfrm>
          <a:off x="0" y="0"/>
          <a:ext cx="0" cy="0"/>
          <a:chOff x="0" y="0"/>
          <a:chExt cx="0" cy="0"/>
        </a:xfrm>
      </p:grpSpPr>
      <p:sp>
        <p:nvSpPr>
          <p:cNvPr id="361" name="Google Shape;361;p8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2" name="Google Shape;362;p8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63" name="Google Shape;363;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4" name="Google Shape;364;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5" name="Google Shape;365;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66"/>
        <p:cNvGrpSpPr/>
        <p:nvPr/>
      </p:nvGrpSpPr>
      <p:grpSpPr>
        <a:xfrm>
          <a:off x="0" y="0"/>
          <a:ext cx="0" cy="0"/>
          <a:chOff x="0" y="0"/>
          <a:chExt cx="0" cy="0"/>
        </a:xfrm>
      </p:grpSpPr>
      <p:sp>
        <p:nvSpPr>
          <p:cNvPr id="367" name="Google Shape;367;p8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8" name="Google Shape;368;p8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9" name="Google Shape;369;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0" name="Google Shape;370;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1" name="Google Shape;371;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2"/>
        <p:cNvGrpSpPr/>
        <p:nvPr/>
      </p:nvGrpSpPr>
      <p:grpSpPr>
        <a:xfrm>
          <a:off x="0" y="0"/>
          <a:ext cx="0" cy="0"/>
          <a:chOff x="0" y="0"/>
          <a:chExt cx="0" cy="0"/>
        </a:xfrm>
      </p:grpSpPr>
      <p:sp>
        <p:nvSpPr>
          <p:cNvPr id="373" name="Google Shape;373;p8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4" name="Google Shape;374;p8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75" name="Google Shape;375;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6" name="Google Shape;376;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7" name="Google Shape;377;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8"/>
        <p:cNvGrpSpPr/>
        <p:nvPr/>
      </p:nvGrpSpPr>
      <p:grpSpPr>
        <a:xfrm>
          <a:off x="0" y="0"/>
          <a:ext cx="0" cy="0"/>
          <a:chOff x="0" y="0"/>
          <a:chExt cx="0" cy="0"/>
        </a:xfrm>
      </p:grpSpPr>
      <p:sp>
        <p:nvSpPr>
          <p:cNvPr id="379" name="Google Shape;379;p8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0" name="Google Shape;380;p8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1" name="Google Shape;381;p8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2" name="Google Shape;382;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3" name="Google Shape;383;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4" name="Google Shape;384;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5"/>
        <p:cNvGrpSpPr/>
        <p:nvPr/>
      </p:nvGrpSpPr>
      <p:grpSpPr>
        <a:xfrm>
          <a:off x="0" y="0"/>
          <a:ext cx="0" cy="0"/>
          <a:chOff x="0" y="0"/>
          <a:chExt cx="0" cy="0"/>
        </a:xfrm>
      </p:grpSpPr>
      <p:sp>
        <p:nvSpPr>
          <p:cNvPr id="386" name="Google Shape;386;p8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7" name="Google Shape;387;p8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88" name="Google Shape;388;p8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9" name="Google Shape;389;p8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0" name="Google Shape;390;p8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1" name="Google Shape;391;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2" name="Google Shape;392;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3" name="Google Shape;393;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94"/>
        <p:cNvGrpSpPr/>
        <p:nvPr/>
      </p:nvGrpSpPr>
      <p:grpSpPr>
        <a:xfrm>
          <a:off x="0" y="0"/>
          <a:ext cx="0" cy="0"/>
          <a:chOff x="0" y="0"/>
          <a:chExt cx="0" cy="0"/>
        </a:xfrm>
      </p:grpSpPr>
      <p:sp>
        <p:nvSpPr>
          <p:cNvPr id="395" name="Google Shape;395;p8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6" name="Google Shape;396;p8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397" name="Google Shape;397;p8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98" name="Google Shape;398;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9" name="Google Shape;399;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0" name="Google Shape;400;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01"/>
        <p:cNvGrpSpPr/>
        <p:nvPr/>
      </p:nvGrpSpPr>
      <p:grpSpPr>
        <a:xfrm>
          <a:off x="0" y="0"/>
          <a:ext cx="0" cy="0"/>
          <a:chOff x="0" y="0"/>
          <a:chExt cx="0" cy="0"/>
        </a:xfrm>
      </p:grpSpPr>
      <p:sp>
        <p:nvSpPr>
          <p:cNvPr id="402" name="Google Shape;402;p8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3" name="Google Shape;403;p89"/>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04" name="Google Shape;404;p8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05" name="Google Shape;405;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6" name="Google Shape;406;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7" name="Google Shape;407;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408"/>
        <p:cNvGrpSpPr/>
        <p:nvPr/>
      </p:nvGrpSpPr>
      <p:grpSpPr>
        <a:xfrm>
          <a:off x="0" y="0"/>
          <a:ext cx="0" cy="0"/>
          <a:chOff x="0" y="0"/>
          <a:chExt cx="0" cy="0"/>
        </a:xfrm>
      </p:grpSpPr>
      <p:sp>
        <p:nvSpPr>
          <p:cNvPr id="409" name="Google Shape;409;p9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0" name="Google Shape;410;p9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1" name="Google Shape;411;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2" name="Google Shape;412;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3" name="Google Shape;413;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414"/>
        <p:cNvGrpSpPr/>
        <p:nvPr/>
      </p:nvGrpSpPr>
      <p:grpSpPr>
        <a:xfrm>
          <a:off x="0" y="0"/>
          <a:ext cx="0" cy="0"/>
          <a:chOff x="0" y="0"/>
          <a:chExt cx="0" cy="0"/>
        </a:xfrm>
      </p:grpSpPr>
      <p:sp>
        <p:nvSpPr>
          <p:cNvPr id="415" name="Google Shape;415;p9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6" name="Google Shape;416;p9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7" name="Google Shape;417;p9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8" name="Google Shape;418;p9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9" name="Google Shape;419;p9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420"/>
        <p:cNvGrpSpPr/>
        <p:nvPr/>
      </p:nvGrpSpPr>
      <p:grpSpPr>
        <a:xfrm>
          <a:off x="0" y="0"/>
          <a:ext cx="0" cy="0"/>
          <a:chOff x="0" y="0"/>
          <a:chExt cx="0" cy="0"/>
        </a:xfrm>
      </p:grpSpPr>
      <p:sp>
        <p:nvSpPr>
          <p:cNvPr id="421" name="Google Shape;421;p92"/>
          <p:cNvSpPr>
            <a:spLocks noGrp="1"/>
          </p:cNvSpPr>
          <p:nvPr>
            <p:ph type="pic" idx="2"/>
          </p:nvPr>
        </p:nvSpPr>
        <p:spPr>
          <a:xfrm>
            <a:off x="-2251105" y="-1360991"/>
            <a:ext cx="8458200" cy="8458194"/>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2" name="Google Shape;422;p92"/>
          <p:cNvSpPr txBox="1">
            <a:spLocks noGrp="1"/>
          </p:cNvSpPr>
          <p:nvPr>
            <p:ph type="body" idx="1"/>
          </p:nvPr>
        </p:nvSpPr>
        <p:spPr>
          <a:xfrm>
            <a:off x="5996591" y="1911838"/>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3" name="Google Shape;423;p92"/>
          <p:cNvSpPr txBox="1">
            <a:spLocks noGrp="1"/>
          </p:cNvSpPr>
          <p:nvPr>
            <p:ph type="body" idx="3"/>
          </p:nvPr>
        </p:nvSpPr>
        <p:spPr>
          <a:xfrm>
            <a:off x="6207095" y="3989894"/>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11_Custom Layout">
  <p:cSld name="11_Custom Layout">
    <p:spTree>
      <p:nvGrpSpPr>
        <p:cNvPr id="1" name="Shape 424"/>
        <p:cNvGrpSpPr/>
        <p:nvPr/>
      </p:nvGrpSpPr>
      <p:grpSpPr>
        <a:xfrm>
          <a:off x="0" y="0"/>
          <a:ext cx="0" cy="0"/>
          <a:chOff x="0" y="0"/>
          <a:chExt cx="0" cy="0"/>
        </a:xfrm>
      </p:grpSpPr>
      <p:sp>
        <p:nvSpPr>
          <p:cNvPr id="425" name="Google Shape;425;p93"/>
          <p:cNvSpPr>
            <a:spLocks noGrp="1"/>
          </p:cNvSpPr>
          <p:nvPr>
            <p:ph type="pic" idx="2"/>
          </p:nvPr>
        </p:nvSpPr>
        <p:spPr>
          <a:xfrm>
            <a:off x="4005129" y="671558"/>
            <a:ext cx="4181742" cy="4181740"/>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6" name="Google Shape;426;p93"/>
          <p:cNvSpPr txBox="1">
            <a:spLocks noGrp="1"/>
          </p:cNvSpPr>
          <p:nvPr>
            <p:ph type="body" idx="1"/>
          </p:nvPr>
        </p:nvSpPr>
        <p:spPr>
          <a:xfrm>
            <a:off x="3602488" y="5165409"/>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7" name="Google Shape;427;p93"/>
          <p:cNvSpPr txBox="1">
            <a:spLocks noGrp="1"/>
          </p:cNvSpPr>
          <p:nvPr>
            <p:ph type="body" idx="3"/>
          </p:nvPr>
        </p:nvSpPr>
        <p:spPr>
          <a:xfrm>
            <a:off x="3678261" y="6036291"/>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428"/>
        <p:cNvGrpSpPr/>
        <p:nvPr/>
      </p:nvGrpSpPr>
      <p:grpSpPr>
        <a:xfrm>
          <a:off x="0" y="0"/>
          <a:ext cx="0" cy="0"/>
          <a:chOff x="0" y="0"/>
          <a:chExt cx="0" cy="0"/>
        </a:xfrm>
      </p:grpSpPr>
      <p:sp>
        <p:nvSpPr>
          <p:cNvPr id="429" name="Google Shape;429;p94"/>
          <p:cNvSpPr>
            <a:spLocks noGrp="1"/>
          </p:cNvSpPr>
          <p:nvPr>
            <p:ph type="pic" idx="2"/>
          </p:nvPr>
        </p:nvSpPr>
        <p:spPr>
          <a:xfrm>
            <a:off x="6024126" y="200025"/>
            <a:ext cx="5982574" cy="64579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12_Custom Layout">
  <p:cSld name="12_Custom Layout">
    <p:spTree>
      <p:nvGrpSpPr>
        <p:cNvPr id="1" name="Shape 430"/>
        <p:cNvGrpSpPr/>
        <p:nvPr/>
      </p:nvGrpSpPr>
      <p:grpSpPr>
        <a:xfrm>
          <a:off x="0" y="0"/>
          <a:ext cx="0" cy="0"/>
          <a:chOff x="0" y="0"/>
          <a:chExt cx="0" cy="0"/>
        </a:xfrm>
      </p:grpSpPr>
      <p:sp>
        <p:nvSpPr>
          <p:cNvPr id="431" name="Google Shape;431;p95"/>
          <p:cNvSpPr>
            <a:spLocks noGrp="1"/>
          </p:cNvSpPr>
          <p:nvPr>
            <p:ph type="pic" idx="2"/>
          </p:nvPr>
        </p:nvSpPr>
        <p:spPr>
          <a:xfrm>
            <a:off x="1318775" y="1288425"/>
            <a:ext cx="4281150" cy="42811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10_Custom Layout">
  <p:cSld name="10_Custom Layout">
    <p:spTree>
      <p:nvGrpSpPr>
        <p:cNvPr id="1" name="Shape 432"/>
        <p:cNvGrpSpPr/>
        <p:nvPr/>
      </p:nvGrpSpPr>
      <p:grpSpPr>
        <a:xfrm>
          <a:off x="0" y="0"/>
          <a:ext cx="0" cy="0"/>
          <a:chOff x="0" y="0"/>
          <a:chExt cx="0" cy="0"/>
        </a:xfrm>
      </p:grpSpPr>
      <p:sp>
        <p:nvSpPr>
          <p:cNvPr id="433" name="Google Shape;433;p96"/>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34" name="Google Shape;434;p96"/>
          <p:cNvSpPr>
            <a:spLocks noGrp="1"/>
          </p:cNvSpPr>
          <p:nvPr>
            <p:ph type="pic" idx="3"/>
          </p:nvPr>
        </p:nvSpPr>
        <p:spPr>
          <a:xfrm>
            <a:off x="623558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15_Custom Layout">
  <p:cSld name="15_Custom Layout">
    <p:spTree>
      <p:nvGrpSpPr>
        <p:cNvPr id="1" name="Shape 435"/>
        <p:cNvGrpSpPr/>
        <p:nvPr/>
      </p:nvGrpSpPr>
      <p:grpSpPr>
        <a:xfrm>
          <a:off x="0" y="0"/>
          <a:ext cx="0" cy="0"/>
          <a:chOff x="0" y="0"/>
          <a:chExt cx="0" cy="0"/>
        </a:xfrm>
      </p:grpSpPr>
      <p:sp>
        <p:nvSpPr>
          <p:cNvPr id="436" name="Google Shape;436;p97"/>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448"/>
        <p:cNvGrpSpPr/>
        <p:nvPr/>
      </p:nvGrpSpPr>
      <p:grpSpPr>
        <a:xfrm>
          <a:off x="0" y="0"/>
          <a:ext cx="0" cy="0"/>
          <a:chOff x="0" y="0"/>
          <a:chExt cx="0" cy="0"/>
        </a:xfrm>
      </p:grpSpPr>
      <p:sp>
        <p:nvSpPr>
          <p:cNvPr id="449" name="Google Shape;449;p100"/>
          <p:cNvSpPr>
            <a:spLocks noGrp="1"/>
          </p:cNvSpPr>
          <p:nvPr>
            <p:ph type="pic" idx="2"/>
          </p:nvPr>
        </p:nvSpPr>
        <p:spPr>
          <a:xfrm>
            <a:off x="1344000" y="2277000"/>
            <a:ext cx="3383987" cy="3383987"/>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0" name="Google Shape;450;p100"/>
          <p:cNvSpPr txBox="1">
            <a:spLocks noGrp="1"/>
          </p:cNvSpPr>
          <p:nvPr>
            <p:ph type="body" idx="1"/>
          </p:nvPr>
        </p:nvSpPr>
        <p:spPr>
          <a:xfrm>
            <a:off x="840000" y="765000"/>
            <a:ext cx="4464000" cy="108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1" name="Google Shape;451;p100"/>
          <p:cNvSpPr txBox="1">
            <a:spLocks noGrp="1"/>
          </p:cNvSpPr>
          <p:nvPr>
            <p:ph type="body" idx="3"/>
          </p:nvPr>
        </p:nvSpPr>
        <p:spPr>
          <a:xfrm>
            <a:off x="5808000" y="2398875"/>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2" name="Google Shape;452;p100"/>
          <p:cNvSpPr txBox="1">
            <a:spLocks noGrp="1"/>
          </p:cNvSpPr>
          <p:nvPr>
            <p:ph type="body" idx="4"/>
          </p:nvPr>
        </p:nvSpPr>
        <p:spPr>
          <a:xfrm>
            <a:off x="5808000" y="2896425"/>
            <a:ext cx="5616575" cy="72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3" name="Google Shape;453;p100"/>
          <p:cNvSpPr txBox="1">
            <a:spLocks noGrp="1"/>
          </p:cNvSpPr>
          <p:nvPr>
            <p:ph type="body" idx="5"/>
          </p:nvPr>
        </p:nvSpPr>
        <p:spPr>
          <a:xfrm>
            <a:off x="1488000" y="5942837"/>
            <a:ext cx="3383987" cy="3003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4" name="Google Shape;454;p100"/>
          <p:cNvSpPr txBox="1">
            <a:spLocks noGrp="1"/>
          </p:cNvSpPr>
          <p:nvPr>
            <p:ph type="body" idx="6"/>
          </p:nvPr>
        </p:nvSpPr>
        <p:spPr>
          <a:xfrm>
            <a:off x="5808000" y="3939450"/>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5" name="Google Shape;455;p100"/>
          <p:cNvSpPr txBox="1">
            <a:spLocks noGrp="1"/>
          </p:cNvSpPr>
          <p:nvPr>
            <p:ph type="body" idx="7"/>
          </p:nvPr>
        </p:nvSpPr>
        <p:spPr>
          <a:xfrm>
            <a:off x="5808000" y="4437000"/>
            <a:ext cx="5616575" cy="72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1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3" name="Google Shape;63;p1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4" name="Google Shape;64;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56"/>
        <p:cNvGrpSpPr/>
        <p:nvPr/>
      </p:nvGrpSpPr>
      <p:grpSpPr>
        <a:xfrm>
          <a:off x="0" y="0"/>
          <a:ext cx="0" cy="0"/>
          <a:chOff x="0" y="0"/>
          <a:chExt cx="0" cy="0"/>
        </a:xfrm>
      </p:grpSpPr>
      <p:sp>
        <p:nvSpPr>
          <p:cNvPr id="457" name="Google Shape;457;p10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8" name="Google Shape;458;p10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459" name="Google Shape;459;p10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0" name="Google Shape;460;p10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1" name="Google Shape;461;p10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62"/>
        <p:cNvGrpSpPr/>
        <p:nvPr/>
      </p:nvGrpSpPr>
      <p:grpSpPr>
        <a:xfrm>
          <a:off x="0" y="0"/>
          <a:ext cx="0" cy="0"/>
          <a:chOff x="0" y="0"/>
          <a:chExt cx="0" cy="0"/>
        </a:xfrm>
      </p:grpSpPr>
      <p:sp>
        <p:nvSpPr>
          <p:cNvPr id="463" name="Google Shape;463;p10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4" name="Google Shape;464;p10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5" name="Google Shape;465;p10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6" name="Google Shape;466;p10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7" name="Google Shape;467;p10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68"/>
        <p:cNvGrpSpPr/>
        <p:nvPr/>
      </p:nvGrpSpPr>
      <p:grpSpPr>
        <a:xfrm>
          <a:off x="0" y="0"/>
          <a:ext cx="0" cy="0"/>
          <a:chOff x="0" y="0"/>
          <a:chExt cx="0" cy="0"/>
        </a:xfrm>
      </p:grpSpPr>
      <p:sp>
        <p:nvSpPr>
          <p:cNvPr id="469" name="Google Shape;469;p10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0" name="Google Shape;470;p10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71" name="Google Shape;471;p10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2" name="Google Shape;472;p10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3" name="Google Shape;473;p10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74"/>
        <p:cNvGrpSpPr/>
        <p:nvPr/>
      </p:nvGrpSpPr>
      <p:grpSpPr>
        <a:xfrm>
          <a:off x="0" y="0"/>
          <a:ext cx="0" cy="0"/>
          <a:chOff x="0" y="0"/>
          <a:chExt cx="0" cy="0"/>
        </a:xfrm>
      </p:grpSpPr>
      <p:sp>
        <p:nvSpPr>
          <p:cNvPr id="475" name="Google Shape;475;p10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6" name="Google Shape;476;p10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7" name="Google Shape;477;p10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8" name="Google Shape;478;p10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9" name="Google Shape;479;p10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0" name="Google Shape;480;p10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1"/>
        <p:cNvGrpSpPr/>
        <p:nvPr/>
      </p:nvGrpSpPr>
      <p:grpSpPr>
        <a:xfrm>
          <a:off x="0" y="0"/>
          <a:ext cx="0" cy="0"/>
          <a:chOff x="0" y="0"/>
          <a:chExt cx="0" cy="0"/>
        </a:xfrm>
      </p:grpSpPr>
      <p:sp>
        <p:nvSpPr>
          <p:cNvPr id="482" name="Google Shape;482;p10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3" name="Google Shape;483;p10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4" name="Google Shape;484;p10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5" name="Google Shape;485;p10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6" name="Google Shape;486;p10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7" name="Google Shape;487;p10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8" name="Google Shape;488;p10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9" name="Google Shape;489;p10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0"/>
        <p:cNvGrpSpPr/>
        <p:nvPr/>
      </p:nvGrpSpPr>
      <p:grpSpPr>
        <a:xfrm>
          <a:off x="0" y="0"/>
          <a:ext cx="0" cy="0"/>
          <a:chOff x="0" y="0"/>
          <a:chExt cx="0" cy="0"/>
        </a:xfrm>
      </p:grpSpPr>
      <p:sp>
        <p:nvSpPr>
          <p:cNvPr id="491" name="Google Shape;491;p10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2" name="Google Shape;492;p10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3" name="Google Shape;493;p10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4" name="Google Shape;494;p10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5"/>
        <p:cNvGrpSpPr/>
        <p:nvPr/>
      </p:nvGrpSpPr>
      <p:grpSpPr>
        <a:xfrm>
          <a:off x="0" y="0"/>
          <a:ext cx="0" cy="0"/>
          <a:chOff x="0" y="0"/>
          <a:chExt cx="0" cy="0"/>
        </a:xfrm>
      </p:grpSpPr>
      <p:sp>
        <p:nvSpPr>
          <p:cNvPr id="496" name="Google Shape;496;p10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7" name="Google Shape;497;p10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8" name="Google Shape;498;p10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99"/>
        <p:cNvGrpSpPr/>
        <p:nvPr/>
      </p:nvGrpSpPr>
      <p:grpSpPr>
        <a:xfrm>
          <a:off x="0" y="0"/>
          <a:ext cx="0" cy="0"/>
          <a:chOff x="0" y="0"/>
          <a:chExt cx="0" cy="0"/>
        </a:xfrm>
      </p:grpSpPr>
      <p:sp>
        <p:nvSpPr>
          <p:cNvPr id="500" name="Google Shape;500;p10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1" name="Google Shape;501;p10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02" name="Google Shape;502;p10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03" name="Google Shape;503;p10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4" name="Google Shape;504;p10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5" name="Google Shape;505;p10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06"/>
        <p:cNvGrpSpPr/>
        <p:nvPr/>
      </p:nvGrpSpPr>
      <p:grpSpPr>
        <a:xfrm>
          <a:off x="0" y="0"/>
          <a:ext cx="0" cy="0"/>
          <a:chOff x="0" y="0"/>
          <a:chExt cx="0" cy="0"/>
        </a:xfrm>
      </p:grpSpPr>
      <p:sp>
        <p:nvSpPr>
          <p:cNvPr id="507" name="Google Shape;507;p10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8" name="Google Shape;508;p109"/>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09" name="Google Shape;509;p10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10" name="Google Shape;510;p10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1" name="Google Shape;511;p10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2" name="Google Shape;512;p10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13"/>
        <p:cNvGrpSpPr/>
        <p:nvPr/>
      </p:nvGrpSpPr>
      <p:grpSpPr>
        <a:xfrm>
          <a:off x="0" y="0"/>
          <a:ext cx="0" cy="0"/>
          <a:chOff x="0" y="0"/>
          <a:chExt cx="0" cy="0"/>
        </a:xfrm>
      </p:grpSpPr>
      <p:sp>
        <p:nvSpPr>
          <p:cNvPr id="514" name="Google Shape;514;p1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5" name="Google Shape;515;p11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6" name="Google Shape;516;p1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7" name="Google Shape;517;p1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8" name="Google Shape;518;p1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slideLayout" Target="../slideLayouts/slideLayout38.xml"/><Relationship Id="rId39" Type="http://schemas.openxmlformats.org/officeDocument/2006/relationships/slideLayout" Target="../slideLayouts/slideLayout51.xml"/><Relationship Id="rId21" Type="http://schemas.openxmlformats.org/officeDocument/2006/relationships/slideLayout" Target="../slideLayouts/slideLayout33.xml"/><Relationship Id="rId34" Type="http://schemas.openxmlformats.org/officeDocument/2006/relationships/slideLayout" Target="../slideLayouts/slideLayout46.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33" Type="http://schemas.openxmlformats.org/officeDocument/2006/relationships/slideLayout" Target="../slideLayouts/slideLayout45.xml"/><Relationship Id="rId38" Type="http://schemas.openxmlformats.org/officeDocument/2006/relationships/slideLayout" Target="../slideLayouts/slideLayout50.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29" Type="http://schemas.openxmlformats.org/officeDocument/2006/relationships/slideLayout" Target="../slideLayouts/slideLayout41.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32" Type="http://schemas.openxmlformats.org/officeDocument/2006/relationships/slideLayout" Target="../slideLayouts/slideLayout44.xml"/><Relationship Id="rId37" Type="http://schemas.openxmlformats.org/officeDocument/2006/relationships/slideLayout" Target="../slideLayouts/slideLayout49.xml"/><Relationship Id="rId40" Type="http://schemas.openxmlformats.org/officeDocument/2006/relationships/theme" Target="../theme/theme2.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28" Type="http://schemas.openxmlformats.org/officeDocument/2006/relationships/slideLayout" Target="../slideLayouts/slideLayout40.xml"/><Relationship Id="rId36" Type="http://schemas.openxmlformats.org/officeDocument/2006/relationships/slideLayout" Target="../slideLayouts/slideLayout48.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31" Type="http://schemas.openxmlformats.org/officeDocument/2006/relationships/slideLayout" Target="../slideLayouts/slideLayout43.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slideLayout" Target="../slideLayouts/slideLayout39.xml"/><Relationship Id="rId30" Type="http://schemas.openxmlformats.org/officeDocument/2006/relationships/slideLayout" Target="../slideLayouts/slideLayout42.xml"/><Relationship Id="rId35" Type="http://schemas.openxmlformats.org/officeDocument/2006/relationships/slideLayout" Target="../slideLayouts/slideLayout47.xml"/><Relationship Id="rId8" Type="http://schemas.openxmlformats.org/officeDocument/2006/relationships/slideLayout" Target="../slideLayouts/slideLayout20.xml"/><Relationship Id="rId3"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3" Type="http://schemas.openxmlformats.org/officeDocument/2006/relationships/slideLayout" Target="../slideLayouts/slideLayout54.xml"/><Relationship Id="rId21" Type="http://schemas.openxmlformats.org/officeDocument/2006/relationships/slideLayout" Target="../slideLayouts/slideLayout72.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slideLayout" Target="../slideLayouts/slideLayout71.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19" Type="http://schemas.openxmlformats.org/officeDocument/2006/relationships/slideLayout" Target="../slideLayouts/slideLayout70.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theme" Target="../theme/theme4.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slideLayout" Target="../slideLayouts/slideLayout101.xml"/><Relationship Id="rId18" Type="http://schemas.openxmlformats.org/officeDocument/2006/relationships/slideLayout" Target="../slideLayouts/slideLayout106.xml"/><Relationship Id="rId3" Type="http://schemas.openxmlformats.org/officeDocument/2006/relationships/slideLayout" Target="../slideLayouts/slideLayout91.xml"/><Relationship Id="rId21" Type="http://schemas.openxmlformats.org/officeDocument/2006/relationships/theme" Target="../theme/theme5.xml"/><Relationship Id="rId7" Type="http://schemas.openxmlformats.org/officeDocument/2006/relationships/slideLayout" Target="../slideLayouts/slideLayout95.xml"/><Relationship Id="rId12" Type="http://schemas.openxmlformats.org/officeDocument/2006/relationships/slideLayout" Target="../slideLayouts/slideLayout100.xml"/><Relationship Id="rId17" Type="http://schemas.openxmlformats.org/officeDocument/2006/relationships/slideLayout" Target="../slideLayouts/slideLayout105.xml"/><Relationship Id="rId2" Type="http://schemas.openxmlformats.org/officeDocument/2006/relationships/slideLayout" Target="../slideLayouts/slideLayout90.xml"/><Relationship Id="rId16" Type="http://schemas.openxmlformats.org/officeDocument/2006/relationships/slideLayout" Target="../slideLayouts/slideLayout104.xml"/><Relationship Id="rId20" Type="http://schemas.openxmlformats.org/officeDocument/2006/relationships/slideLayout" Target="../slideLayouts/slideLayout108.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5" Type="http://schemas.openxmlformats.org/officeDocument/2006/relationships/slideLayout" Target="../slideLayouts/slideLayout103.xml"/><Relationship Id="rId10" Type="http://schemas.openxmlformats.org/officeDocument/2006/relationships/slideLayout" Target="../slideLayouts/slideLayout98.xml"/><Relationship Id="rId19" Type="http://schemas.openxmlformats.org/officeDocument/2006/relationships/slideLayout" Target="../slideLayouts/slideLayout107.xml"/><Relationship Id="rId4" Type="http://schemas.openxmlformats.org/officeDocument/2006/relationships/slideLayout" Target="../slideLayouts/slideLayout92.xml"/><Relationship Id="rId9" Type="http://schemas.openxmlformats.org/officeDocument/2006/relationships/slideLayout" Target="../slideLayouts/slideLayout97.xml"/><Relationship Id="rId14" Type="http://schemas.openxmlformats.org/officeDocument/2006/relationships/slideLayout" Target="../slideLayouts/slideLayout10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6"/>
        <p:cNvGrpSpPr/>
        <p:nvPr/>
      </p:nvGrpSpPr>
      <p:grpSpPr>
        <a:xfrm>
          <a:off x="0" y="0"/>
          <a:ext cx="0" cy="0"/>
          <a:chOff x="0" y="0"/>
          <a:chExt cx="0" cy="0"/>
        </a:xfrm>
      </p:grpSpPr>
      <p:sp>
        <p:nvSpPr>
          <p:cNvPr id="87" name="Google Shape;87;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8" name="Google Shape;88;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9" name="Google Shape;89;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0" name="Google Shape;90;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1" name="Google Shape;91;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 id="2147483690" r:id="rId31"/>
    <p:sldLayoutId id="2147483691" r:id="rId32"/>
    <p:sldLayoutId id="2147483692" r:id="rId33"/>
    <p:sldLayoutId id="2147483693" r:id="rId34"/>
    <p:sldLayoutId id="2147483694" r:id="rId35"/>
    <p:sldLayoutId id="2147483695" r:id="rId36"/>
    <p:sldLayoutId id="2147483696" r:id="rId37"/>
    <p:sldLayoutId id="2147483697" r:id="rId38"/>
    <p:sldLayoutId id="2147483698"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171616"/>
        </a:solidFill>
        <a:effectLst/>
      </p:bgPr>
    </p:bg>
    <p:spTree>
      <p:nvGrpSpPr>
        <p:cNvPr id="1" name="Shape 218"/>
        <p:cNvGrpSpPr/>
        <p:nvPr/>
      </p:nvGrpSpPr>
      <p:grpSpPr>
        <a:xfrm>
          <a:off x="0" y="0"/>
          <a:ext cx="0" cy="0"/>
          <a:chOff x="0" y="0"/>
          <a:chExt cx="0" cy="0"/>
        </a:xfrm>
      </p:grpSpPr>
      <p:sp>
        <p:nvSpPr>
          <p:cNvPr id="219" name="Google Shape;219;p5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20" name="Google Shape;220;p5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21" name="Google Shape;221;p5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2" name="Google Shape;222;p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3" name="Google Shape;223;p5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 id="2147483719" r:id="rId19"/>
    <p:sldLayoutId id="2147483720" r:id="rId20"/>
    <p:sldLayoutId id="2147483721"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2E75B5"/>
        </a:solidFill>
        <a:effectLst/>
      </p:bgPr>
    </p:bg>
    <p:spTree>
      <p:nvGrpSpPr>
        <p:cNvPr id="1" name="Shape 339"/>
        <p:cNvGrpSpPr/>
        <p:nvPr/>
      </p:nvGrpSpPr>
      <p:grpSpPr>
        <a:xfrm>
          <a:off x="0" y="0"/>
          <a:ext cx="0" cy="0"/>
          <a:chOff x="0" y="0"/>
          <a:chExt cx="0" cy="0"/>
        </a:xfrm>
      </p:grpSpPr>
      <p:sp>
        <p:nvSpPr>
          <p:cNvPr id="340" name="Google Shape;340;p7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41" name="Google Shape;341;p7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42" name="Google Shape;342;p7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3" name="Google Shape;343;p7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4" name="Google Shape;344;p7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722"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2E75B5"/>
        </a:solidFill>
        <a:effectLst/>
      </p:bgPr>
    </p:bg>
    <p:spTree>
      <p:nvGrpSpPr>
        <p:cNvPr id="1" name="Shape 437"/>
        <p:cNvGrpSpPr/>
        <p:nvPr/>
      </p:nvGrpSpPr>
      <p:grpSpPr>
        <a:xfrm>
          <a:off x="0" y="0"/>
          <a:ext cx="0" cy="0"/>
          <a:chOff x="0" y="0"/>
          <a:chExt cx="0" cy="0"/>
        </a:xfrm>
      </p:grpSpPr>
      <p:sp>
        <p:nvSpPr>
          <p:cNvPr id="438" name="Google Shape;438;p9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9" name="Google Shape;439;p9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0" name="Google Shape;440;p9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41" name="Google Shape;441;p9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42" name="Google Shape;442;p9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8" r:id="rId17"/>
    <p:sldLayoutId id="2147483759" r:id="rId18"/>
    <p:sldLayoutId id="2147483760" r:id="rId19"/>
    <p:sldLayoutId id="2147483761"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89.xml"/><Relationship Id="rId4" Type="http://schemas.openxmlformats.org/officeDocument/2006/relationships/image" Target="../media/image15.jp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89.xml"/><Relationship Id="rId4" Type="http://schemas.openxmlformats.org/officeDocument/2006/relationships/image" Target="../media/image16.jp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89.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89.xml"/><Relationship Id="rId4" Type="http://schemas.openxmlformats.org/officeDocument/2006/relationships/image" Target="../media/image18.jp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89.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89.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89.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89.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89.xml"/><Relationship Id="rId4" Type="http://schemas.openxmlformats.org/officeDocument/2006/relationships/image" Target="../media/image22.jp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89.xml"/><Relationship Id="rId4" Type="http://schemas.openxmlformats.org/officeDocument/2006/relationships/image" Target="../media/image22.jp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89.xml"/><Relationship Id="rId4" Type="http://schemas.openxmlformats.org/officeDocument/2006/relationships/image" Target="../media/image23.jpg"/></Relationships>
</file>

<file path=ppt/slides/_rels/slide21.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7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5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9.xml"/><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89.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56"/>
        <p:cNvGrpSpPr/>
        <p:nvPr/>
      </p:nvGrpSpPr>
      <p:grpSpPr>
        <a:xfrm>
          <a:off x="0" y="0"/>
          <a:ext cx="0" cy="0"/>
          <a:chOff x="0" y="0"/>
          <a:chExt cx="0" cy="0"/>
        </a:xfrm>
      </p:grpSpPr>
      <p:sp>
        <p:nvSpPr>
          <p:cNvPr id="958" name="Google Shape;958;p197"/>
          <p:cNvSpPr/>
          <p:nvPr/>
        </p:nvSpPr>
        <p:spPr>
          <a:xfrm>
            <a:off x="171450" y="171450"/>
            <a:ext cx="11791950" cy="6438900"/>
          </a:xfrm>
          <a:prstGeom prst="rect">
            <a:avLst/>
          </a:prstGeom>
          <a:noFill/>
          <a:ln w="53975" cap="flat" cmpd="sng">
            <a:solidFill>
              <a:srgbClr val="7030A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959" name="Google Shape;959;p197"/>
          <p:cNvGrpSpPr/>
          <p:nvPr/>
        </p:nvGrpSpPr>
        <p:grpSpPr>
          <a:xfrm rot="5400000">
            <a:off x="5956673" y="-1100308"/>
            <a:ext cx="296666" cy="3148069"/>
            <a:chOff x="383320" y="1887156"/>
            <a:chExt cx="296666" cy="3148069"/>
          </a:xfrm>
        </p:grpSpPr>
        <p:sp>
          <p:nvSpPr>
            <p:cNvPr id="960" name="Google Shape;960;p197"/>
            <p:cNvSpPr/>
            <p:nvPr/>
          </p:nvSpPr>
          <p:spPr>
            <a:xfrm>
              <a:off x="383320" y="1887156"/>
              <a:ext cx="296666" cy="296666"/>
            </a:xfrm>
            <a:prstGeom prst="ellipse">
              <a:avLst/>
            </a:prstGeom>
            <a:solidFill>
              <a:srgbClr val="171616"/>
            </a:solid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61" name="Google Shape;961;p197"/>
            <p:cNvSpPr/>
            <p:nvPr/>
          </p:nvSpPr>
          <p:spPr>
            <a:xfrm>
              <a:off x="383320" y="4738559"/>
              <a:ext cx="296666" cy="296666"/>
            </a:xfrm>
            <a:prstGeom prst="ellipse">
              <a:avLst/>
            </a:prstGeom>
            <a:solidFill>
              <a:srgbClr val="171616"/>
            </a:solid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cxnSp>
          <p:nvCxnSpPr>
            <p:cNvPr id="962" name="Google Shape;962;p197"/>
            <p:cNvCxnSpPr/>
            <p:nvPr/>
          </p:nvCxnSpPr>
          <p:spPr>
            <a:xfrm>
              <a:off x="531653" y="2149023"/>
              <a:ext cx="0" cy="2643686"/>
            </a:xfrm>
            <a:prstGeom prst="straightConnector1">
              <a:avLst/>
            </a:prstGeom>
            <a:noFill/>
            <a:ln w="136525" cap="rnd" cmpd="sng">
              <a:solidFill>
                <a:schemeClr val="lt1"/>
              </a:solidFill>
              <a:prstDash val="solid"/>
              <a:miter lim="800000"/>
              <a:headEnd type="none" w="sm" len="sm"/>
              <a:tailEnd type="none" w="sm" len="sm"/>
            </a:ln>
          </p:spPr>
        </p:cxnSp>
      </p:grpSp>
      <p:pic>
        <p:nvPicPr>
          <p:cNvPr id="964" name="Google Shape;964;p197"/>
          <p:cNvPicPr preferRelativeResize="0"/>
          <p:nvPr/>
        </p:nvPicPr>
        <p:blipFill rotWithShape="1">
          <a:blip r:embed="rId3">
            <a:alphaModFix/>
          </a:blip>
          <a:srcRect/>
          <a:stretch/>
        </p:blipFill>
        <p:spPr>
          <a:xfrm>
            <a:off x="10854703" y="5792630"/>
            <a:ext cx="968206" cy="675703"/>
          </a:xfrm>
          <a:prstGeom prst="rect">
            <a:avLst/>
          </a:prstGeom>
          <a:noFill/>
          <a:ln>
            <a:noFill/>
          </a:ln>
        </p:spPr>
      </p:pic>
      <p:sp>
        <p:nvSpPr>
          <p:cNvPr id="965" name="Google Shape;965;p197"/>
          <p:cNvSpPr txBox="1"/>
          <p:nvPr/>
        </p:nvSpPr>
        <p:spPr>
          <a:xfrm>
            <a:off x="228600" y="641288"/>
            <a:ext cx="11650980" cy="1610293"/>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8800"/>
              <a:buFont typeface="Aharoni"/>
              <a:buNone/>
            </a:pPr>
            <a:r>
              <a:rPr lang="en-US" sz="5000" b="0" i="0" u="none" strike="noStrike" cap="none" dirty="0">
                <a:solidFill>
                  <a:schemeClr val="lt1"/>
                </a:solidFill>
                <a:latin typeface="Berlin Sans FB" panose="020E0602020502020306" pitchFamily="34" charset="0"/>
                <a:ea typeface="Aharoni"/>
                <a:cs typeface="Aharoni"/>
                <a:sym typeface="Aharoni"/>
              </a:rPr>
              <a:t>Boeing’s Fatal Mistake: The Groundings of 737 MAX 8 in 2019</a:t>
            </a:r>
            <a:endParaRPr sz="5000" b="0" i="0" u="none" strike="noStrike" cap="none" dirty="0">
              <a:solidFill>
                <a:schemeClr val="lt1"/>
              </a:solidFill>
              <a:latin typeface="Berlin Sans FB" panose="020E0602020502020306" pitchFamily="34" charset="0"/>
              <a:ea typeface="Aharoni"/>
              <a:cs typeface="Aharoni"/>
              <a:sym typeface="Aharoni"/>
            </a:endParaRPr>
          </a:p>
        </p:txBody>
      </p:sp>
      <p:pic>
        <p:nvPicPr>
          <p:cNvPr id="966" name="Google Shape;966;p197" descr="Earth globe: Americas"/>
          <p:cNvPicPr preferRelativeResize="0"/>
          <p:nvPr/>
        </p:nvPicPr>
        <p:blipFill rotWithShape="1">
          <a:blip r:embed="rId4">
            <a:alphaModFix/>
          </a:blip>
          <a:srcRect/>
          <a:stretch/>
        </p:blipFill>
        <p:spPr>
          <a:xfrm>
            <a:off x="11338806" y="179637"/>
            <a:ext cx="618470" cy="618470"/>
          </a:xfrm>
          <a:prstGeom prst="rect">
            <a:avLst/>
          </a:prstGeom>
          <a:noFill/>
          <a:ln>
            <a:noFill/>
          </a:ln>
        </p:spPr>
      </p:pic>
      <p:pic>
        <p:nvPicPr>
          <p:cNvPr id="17" name="Picture Placeholder 16" descr="Boeing 737 MAX 8&#10;">
            <a:extLst>
              <a:ext uri="{FF2B5EF4-FFF2-40B4-BE49-F238E27FC236}">
                <a16:creationId xmlns:a16="http://schemas.microsoft.com/office/drawing/2014/main" id="{BBE9C0BE-3CE1-E677-9927-92FD7D379A6D}"/>
              </a:ext>
            </a:extLst>
          </p:cNvPr>
          <p:cNvPicPr>
            <a:picLocks noGrp="1" noChangeAspect="1"/>
          </p:cNvPicPr>
          <p:nvPr>
            <p:ph type="pic" idx="2"/>
          </p:nvPr>
        </p:nvPicPr>
        <p:blipFill>
          <a:blip r:embed="rId5"/>
          <a:srcRect l="2285" r="2285"/>
          <a:stretch>
            <a:fillRect/>
          </a:stretch>
        </p:blipFill>
        <p:spPr>
          <a:xfrm>
            <a:off x="179162" y="2643249"/>
            <a:ext cx="5615940" cy="3926341"/>
          </a:xfrm>
        </p:spPr>
      </p:pic>
      <p:sp>
        <p:nvSpPr>
          <p:cNvPr id="19" name="TextBox 18">
            <a:extLst>
              <a:ext uri="{FF2B5EF4-FFF2-40B4-BE49-F238E27FC236}">
                <a16:creationId xmlns:a16="http://schemas.microsoft.com/office/drawing/2014/main" id="{9C00F0C3-DA0F-58B1-2DD0-0E8C9788F225}"/>
              </a:ext>
            </a:extLst>
          </p:cNvPr>
          <p:cNvSpPr txBox="1"/>
          <p:nvPr/>
        </p:nvSpPr>
        <p:spPr>
          <a:xfrm>
            <a:off x="6341336" y="2643249"/>
            <a:ext cx="5615940" cy="2246769"/>
          </a:xfrm>
          <a:prstGeom prst="rect">
            <a:avLst/>
          </a:prstGeom>
          <a:noFill/>
        </p:spPr>
        <p:txBody>
          <a:bodyPr wrap="square" rtlCol="0">
            <a:spAutoFit/>
          </a:bodyPr>
          <a:lstStyle/>
          <a:p>
            <a:r>
              <a:rPr lang="en-US" sz="2000" dirty="0">
                <a:solidFill>
                  <a:schemeClr val="bg1"/>
                </a:solidFill>
              </a:rPr>
              <a:t>Nguyen Minh Tuan, School of Electronics and Electrical Engineering, Hanoi University of Science and Technology.</a:t>
            </a:r>
          </a:p>
          <a:p>
            <a:endParaRPr lang="en-US" sz="2000" dirty="0">
              <a:solidFill>
                <a:schemeClr val="bg1"/>
              </a:solidFill>
            </a:endParaRPr>
          </a:p>
          <a:p>
            <a:r>
              <a:rPr lang="en-US" sz="2000" dirty="0">
                <a:solidFill>
                  <a:schemeClr val="bg1"/>
                </a:solidFill>
              </a:rPr>
              <a:t>Instructor: PhD. Hoang Phuong Chi</a:t>
            </a:r>
          </a:p>
          <a:p>
            <a:endParaRPr lang="en-US" sz="2000" dirty="0">
              <a:solidFill>
                <a:schemeClr val="bg1"/>
              </a:solidFill>
            </a:endParaRPr>
          </a:p>
          <a:p>
            <a:r>
              <a:rPr lang="en-US" sz="2000" dirty="0">
                <a:solidFill>
                  <a:schemeClr val="bg1"/>
                </a:solidFill>
              </a:rPr>
              <a:t>Hanoi, December 15</a:t>
            </a:r>
            <a:r>
              <a:rPr lang="en-US" sz="2000" baseline="30000" dirty="0">
                <a:solidFill>
                  <a:schemeClr val="bg1"/>
                </a:solidFill>
              </a:rPr>
              <a:t>th</a:t>
            </a:r>
            <a:r>
              <a:rPr lang="en-US" sz="2000" dirty="0">
                <a:solidFill>
                  <a:schemeClr val="bg1"/>
                </a:solidFill>
              </a:rPr>
              <a:t>, 2023</a:t>
            </a:r>
            <a:endParaRPr lang="en-US" sz="2000" baseline="30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965"/>
                                        </p:tgtEl>
                                        <p:attrNameLst>
                                          <p:attrName>style.visibility</p:attrName>
                                        </p:attrNameLst>
                                      </p:cBhvr>
                                      <p:to>
                                        <p:strVal val="visible"/>
                                      </p:to>
                                    </p:set>
                                    <p:anim calcmode="lin" valueType="num">
                                      <p:cBhvr additive="base">
                                        <p:cTn id="7" dur="500"/>
                                        <p:tgtEl>
                                          <p:spTgt spid="96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3, CFM </a:t>
            </a:r>
            <a:r>
              <a:rPr lang="en-GB" sz="3500" b="1" dirty="0">
                <a:solidFill>
                  <a:srgbClr val="FFFFFF"/>
                </a:solidFill>
                <a:latin typeface="Raleway"/>
                <a:ea typeface="Raleway"/>
                <a:cs typeface="Raleway"/>
                <a:sym typeface="Raleway"/>
              </a:rPr>
              <a:t>International LEAP-1B</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707886"/>
          </a:xfrm>
          <a:prstGeom prst="rect">
            <a:avLst/>
          </a:prstGeom>
          <a:noFill/>
        </p:spPr>
        <p:txBody>
          <a:bodyPr wrap="square" rtlCol="0">
            <a:spAutoFit/>
          </a:bodyPr>
          <a:lstStyle/>
          <a:p>
            <a:r>
              <a:rPr lang="en-US" sz="2000" dirty="0">
                <a:solidFill>
                  <a:schemeClr val="bg1"/>
                </a:solidFill>
                <a:latin typeface="Raleway" pitchFamily="2" charset="0"/>
              </a:rPr>
              <a:t>Boeing decided to use a similar engine to the A320 NEO – which is the CFM International LEAP-1B. This engine is bigger to make it much more fuel-efficient. But some problems </a:t>
            </a:r>
            <a:r>
              <a:rPr lang="en-US" sz="2000" dirty="0" err="1">
                <a:solidFill>
                  <a:schemeClr val="bg1"/>
                </a:solidFill>
                <a:latin typeface="Raleway" pitchFamily="2" charset="0"/>
              </a:rPr>
              <a:t>arised</a:t>
            </a:r>
            <a:r>
              <a:rPr lang="en-US" sz="2000" dirty="0">
                <a:solidFill>
                  <a:schemeClr val="bg1"/>
                </a:solidFill>
                <a:latin typeface="Raleway" pitchFamily="2" charset="0"/>
              </a:rPr>
              <a:t>…</a:t>
            </a:r>
          </a:p>
        </p:txBody>
      </p:sp>
      <p:pic>
        <p:nvPicPr>
          <p:cNvPr id="4" name="Picture 3" descr="Boeing 737 Sketch vs A320&#10;">
            <a:extLst>
              <a:ext uri="{FF2B5EF4-FFF2-40B4-BE49-F238E27FC236}">
                <a16:creationId xmlns:a16="http://schemas.microsoft.com/office/drawing/2014/main" id="{271EE06F-D993-AF73-589A-C5E43377F658}"/>
              </a:ext>
            </a:extLst>
          </p:cNvPr>
          <p:cNvPicPr>
            <a:picLocks noChangeAspect="1"/>
          </p:cNvPicPr>
          <p:nvPr/>
        </p:nvPicPr>
        <p:blipFill>
          <a:blip r:embed="rId4"/>
          <a:stretch>
            <a:fillRect/>
          </a:stretch>
        </p:blipFill>
        <p:spPr>
          <a:xfrm>
            <a:off x="276646" y="1771590"/>
            <a:ext cx="8671908" cy="4810826"/>
          </a:xfrm>
          <a:prstGeom prst="rect">
            <a:avLst/>
          </a:prstGeom>
        </p:spPr>
      </p:pic>
    </p:spTree>
    <p:extLst>
      <p:ext uri="{BB962C8B-B14F-4D97-AF65-F5344CB8AC3E}">
        <p14:creationId xmlns:p14="http://schemas.microsoft.com/office/powerpoint/2010/main" val="105851803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3, CFM </a:t>
            </a:r>
            <a:r>
              <a:rPr lang="en-GB" sz="3500" b="1" dirty="0">
                <a:solidFill>
                  <a:srgbClr val="FFFFFF"/>
                </a:solidFill>
                <a:latin typeface="Raleway"/>
                <a:ea typeface="Raleway"/>
                <a:cs typeface="Raleway"/>
                <a:sym typeface="Raleway"/>
              </a:rPr>
              <a:t>International LEAP-1B</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400110"/>
          </a:xfrm>
          <a:prstGeom prst="rect">
            <a:avLst/>
          </a:prstGeom>
          <a:noFill/>
        </p:spPr>
        <p:txBody>
          <a:bodyPr wrap="square" rtlCol="0">
            <a:spAutoFit/>
          </a:bodyPr>
          <a:lstStyle/>
          <a:p>
            <a:r>
              <a:rPr lang="en-US" sz="2000" dirty="0">
                <a:solidFill>
                  <a:schemeClr val="bg1"/>
                </a:solidFill>
                <a:latin typeface="Raleway" pitchFamily="2" charset="0"/>
              </a:rPr>
              <a:t>This is the sketch of the CFM International LEAP-1B, comparing to the old engines.</a:t>
            </a:r>
          </a:p>
        </p:txBody>
      </p:sp>
      <p:pic>
        <p:nvPicPr>
          <p:cNvPr id="3" name="Picture 2" descr="New Engine Slide in&#10;">
            <a:extLst>
              <a:ext uri="{FF2B5EF4-FFF2-40B4-BE49-F238E27FC236}">
                <a16:creationId xmlns:a16="http://schemas.microsoft.com/office/drawing/2014/main" id="{D0CF71DE-FFC1-1B6E-BCDD-75E3D34D6A63}"/>
              </a:ext>
            </a:extLst>
          </p:cNvPr>
          <p:cNvPicPr>
            <a:picLocks noChangeAspect="1"/>
          </p:cNvPicPr>
          <p:nvPr/>
        </p:nvPicPr>
        <p:blipFill>
          <a:blip r:embed="rId4"/>
          <a:stretch>
            <a:fillRect/>
          </a:stretch>
        </p:blipFill>
        <p:spPr>
          <a:xfrm>
            <a:off x="434740" y="1423921"/>
            <a:ext cx="9093307" cy="5105544"/>
          </a:xfrm>
          <a:prstGeom prst="rect">
            <a:avLst/>
          </a:prstGeom>
        </p:spPr>
      </p:pic>
    </p:spTree>
    <p:extLst>
      <p:ext uri="{BB962C8B-B14F-4D97-AF65-F5344CB8AC3E}">
        <p14:creationId xmlns:p14="http://schemas.microsoft.com/office/powerpoint/2010/main" val="151390613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*Boeing’s solution to the problem</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400110"/>
          </a:xfrm>
          <a:prstGeom prst="rect">
            <a:avLst/>
          </a:prstGeom>
          <a:noFill/>
        </p:spPr>
        <p:txBody>
          <a:bodyPr wrap="square" rtlCol="0">
            <a:spAutoFit/>
          </a:bodyPr>
          <a:lstStyle/>
          <a:p>
            <a:r>
              <a:rPr lang="en-US" sz="2000" dirty="0">
                <a:solidFill>
                  <a:schemeClr val="bg1"/>
                </a:solidFill>
                <a:latin typeface="Raleway" pitchFamily="2" charset="0"/>
              </a:rPr>
              <a:t>Their solution was to move the engine up and mount it further forward. </a:t>
            </a:r>
          </a:p>
        </p:txBody>
      </p:sp>
      <p:pic>
        <p:nvPicPr>
          <p:cNvPr id="4" name="Picture 3">
            <a:extLst>
              <a:ext uri="{FF2B5EF4-FFF2-40B4-BE49-F238E27FC236}">
                <a16:creationId xmlns:a16="http://schemas.microsoft.com/office/drawing/2014/main" id="{EC15F5E0-D359-4676-B122-856CEB6C2371}"/>
              </a:ext>
            </a:extLst>
          </p:cNvPr>
          <p:cNvPicPr>
            <a:picLocks noChangeAspect="1"/>
          </p:cNvPicPr>
          <p:nvPr/>
        </p:nvPicPr>
        <p:blipFill>
          <a:blip r:embed="rId4"/>
          <a:stretch>
            <a:fillRect/>
          </a:stretch>
        </p:blipFill>
        <p:spPr>
          <a:xfrm>
            <a:off x="276646" y="1704158"/>
            <a:ext cx="10375659" cy="3281174"/>
          </a:xfrm>
          <a:prstGeom prst="rect">
            <a:avLst/>
          </a:prstGeom>
        </p:spPr>
      </p:pic>
    </p:spTree>
    <p:extLst>
      <p:ext uri="{BB962C8B-B14F-4D97-AF65-F5344CB8AC3E}">
        <p14:creationId xmlns:p14="http://schemas.microsoft.com/office/powerpoint/2010/main" val="103817250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*Boeing’s solution to the problem</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400110"/>
          </a:xfrm>
          <a:prstGeom prst="rect">
            <a:avLst/>
          </a:prstGeom>
          <a:noFill/>
        </p:spPr>
        <p:txBody>
          <a:bodyPr wrap="square" rtlCol="0">
            <a:spAutoFit/>
          </a:bodyPr>
          <a:lstStyle/>
          <a:p>
            <a:r>
              <a:rPr lang="en-US" sz="2000" dirty="0">
                <a:solidFill>
                  <a:schemeClr val="bg1"/>
                </a:solidFill>
                <a:latin typeface="Raleway" pitchFamily="2" charset="0"/>
              </a:rPr>
              <a:t>Their solution was to move the engine up and mount it further forward. </a:t>
            </a:r>
          </a:p>
        </p:txBody>
      </p:sp>
      <p:pic>
        <p:nvPicPr>
          <p:cNvPr id="3" name="Picture 2" descr="A drawing of an airplane&#10;&#10;Description automatically generated">
            <a:extLst>
              <a:ext uri="{FF2B5EF4-FFF2-40B4-BE49-F238E27FC236}">
                <a16:creationId xmlns:a16="http://schemas.microsoft.com/office/drawing/2014/main" id="{DA021549-975D-C5A3-45FD-1C722D0CCEB3}"/>
              </a:ext>
            </a:extLst>
          </p:cNvPr>
          <p:cNvPicPr>
            <a:picLocks noChangeAspect="1"/>
          </p:cNvPicPr>
          <p:nvPr/>
        </p:nvPicPr>
        <p:blipFill>
          <a:blip r:embed="rId4"/>
          <a:stretch>
            <a:fillRect/>
          </a:stretch>
        </p:blipFill>
        <p:spPr>
          <a:xfrm>
            <a:off x="276646" y="1459897"/>
            <a:ext cx="10217360" cy="4201917"/>
          </a:xfrm>
          <a:prstGeom prst="rect">
            <a:avLst/>
          </a:prstGeom>
        </p:spPr>
      </p:pic>
    </p:spTree>
    <p:extLst>
      <p:ext uri="{BB962C8B-B14F-4D97-AF65-F5344CB8AC3E}">
        <p14:creationId xmlns:p14="http://schemas.microsoft.com/office/powerpoint/2010/main" val="14742237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4, A problematic system</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6096000" y="874455"/>
            <a:ext cx="5641384" cy="5016758"/>
          </a:xfrm>
          <a:prstGeom prst="rect">
            <a:avLst/>
          </a:prstGeom>
          <a:noFill/>
        </p:spPr>
        <p:txBody>
          <a:bodyPr wrap="square" rtlCol="0">
            <a:spAutoFit/>
          </a:bodyPr>
          <a:lstStyle/>
          <a:p>
            <a:r>
              <a:rPr lang="en-US" sz="2000" dirty="0">
                <a:solidFill>
                  <a:schemeClr val="bg1"/>
                </a:solidFill>
                <a:latin typeface="Raleway" pitchFamily="2" charset="0"/>
              </a:rPr>
              <a:t>Because of the design, the 737 MAX has a backward balance point, which leads to a higher nose pitch, exceeding the critical angle-of-attack, which leads to a stall situation.</a:t>
            </a:r>
          </a:p>
          <a:p>
            <a:r>
              <a:rPr lang="en-US" sz="2000" dirty="0">
                <a:solidFill>
                  <a:schemeClr val="bg1"/>
                </a:solidFill>
                <a:latin typeface="Raleway" pitchFamily="2" charset="0"/>
              </a:rPr>
              <a:t>A stall situation occurs when the angle-of-attack is so high that is exceeds the critical angle-of-attack, thus separating the airflow which results in a loss of lift coefficient that would make the plane fall out of the sky.</a:t>
            </a:r>
          </a:p>
          <a:p>
            <a:endParaRPr lang="en-US" sz="2000" dirty="0">
              <a:solidFill>
                <a:schemeClr val="bg1"/>
              </a:solidFill>
              <a:latin typeface="Raleway" pitchFamily="2" charset="0"/>
            </a:endParaRPr>
          </a:p>
          <a:p>
            <a:r>
              <a:rPr lang="en-US" sz="2000" dirty="0">
                <a:solidFill>
                  <a:schemeClr val="bg1"/>
                </a:solidFill>
                <a:latin typeface="Raleway" pitchFamily="2" charset="0"/>
              </a:rPr>
              <a:t>*</a:t>
            </a:r>
            <a:r>
              <a:rPr lang="en-US" sz="2000" dirty="0" err="1">
                <a:solidFill>
                  <a:schemeClr val="bg1"/>
                </a:solidFill>
                <a:latin typeface="Raleway" pitchFamily="2" charset="0"/>
              </a:rPr>
              <a:t>Thất</a:t>
            </a:r>
            <a:r>
              <a:rPr lang="en-US" sz="2000" dirty="0">
                <a:solidFill>
                  <a:schemeClr val="bg1"/>
                </a:solidFill>
                <a:latin typeface="Raleway" pitchFamily="2" charset="0"/>
              </a:rPr>
              <a:t> </a:t>
            </a:r>
            <a:r>
              <a:rPr lang="en-US" sz="2000" dirty="0" err="1">
                <a:solidFill>
                  <a:schemeClr val="bg1"/>
                </a:solidFill>
                <a:latin typeface="Raleway" pitchFamily="2" charset="0"/>
              </a:rPr>
              <a:t>tốc</a:t>
            </a:r>
            <a:r>
              <a:rPr lang="en-US" sz="2000" dirty="0">
                <a:solidFill>
                  <a:schemeClr val="bg1"/>
                </a:solidFill>
                <a:latin typeface="Raleway" pitchFamily="2" charset="0"/>
              </a:rPr>
              <a:t> (Stall): </a:t>
            </a:r>
            <a:r>
              <a:rPr lang="en-US" sz="2000" dirty="0" err="1">
                <a:solidFill>
                  <a:schemeClr val="bg1"/>
                </a:solidFill>
                <a:latin typeface="Raleway" pitchFamily="2" charset="0"/>
              </a:rPr>
              <a:t>là</a:t>
            </a:r>
            <a:r>
              <a:rPr lang="en-US" sz="2000" dirty="0">
                <a:solidFill>
                  <a:schemeClr val="bg1"/>
                </a:solidFill>
                <a:latin typeface="Raleway" pitchFamily="2" charset="0"/>
              </a:rPr>
              <a:t> </a:t>
            </a:r>
            <a:r>
              <a:rPr lang="en-US" sz="2000" dirty="0" err="1">
                <a:solidFill>
                  <a:schemeClr val="bg1"/>
                </a:solidFill>
                <a:latin typeface="Raleway" pitchFamily="2" charset="0"/>
              </a:rPr>
              <a:t>tình</a:t>
            </a:r>
            <a:r>
              <a:rPr lang="en-US" sz="2000" dirty="0">
                <a:solidFill>
                  <a:schemeClr val="bg1"/>
                </a:solidFill>
                <a:latin typeface="Raleway" pitchFamily="2" charset="0"/>
              </a:rPr>
              <a:t> </a:t>
            </a:r>
            <a:r>
              <a:rPr lang="en-US" sz="2000" dirty="0" err="1">
                <a:solidFill>
                  <a:schemeClr val="bg1"/>
                </a:solidFill>
                <a:latin typeface="Raleway" pitchFamily="2" charset="0"/>
              </a:rPr>
              <a:t>trạng</a:t>
            </a:r>
            <a:r>
              <a:rPr lang="en-US" sz="2000" dirty="0">
                <a:solidFill>
                  <a:schemeClr val="bg1"/>
                </a:solidFill>
                <a:latin typeface="Raleway" pitchFamily="2" charset="0"/>
              </a:rPr>
              <a:t> </a:t>
            </a:r>
            <a:r>
              <a:rPr lang="en-US" sz="2000" dirty="0" err="1">
                <a:solidFill>
                  <a:schemeClr val="bg1"/>
                </a:solidFill>
                <a:latin typeface="Raleway" pitchFamily="2" charset="0"/>
              </a:rPr>
              <a:t>góc</a:t>
            </a:r>
            <a:r>
              <a:rPr lang="en-US" sz="2000" dirty="0">
                <a:solidFill>
                  <a:schemeClr val="bg1"/>
                </a:solidFill>
                <a:latin typeface="Raleway" pitchFamily="2" charset="0"/>
              </a:rPr>
              <a:t> </a:t>
            </a:r>
            <a:r>
              <a:rPr lang="en-US" sz="2000" dirty="0" err="1">
                <a:solidFill>
                  <a:schemeClr val="bg1"/>
                </a:solidFill>
                <a:latin typeface="Raleway" pitchFamily="2" charset="0"/>
              </a:rPr>
              <a:t>tấn</a:t>
            </a:r>
            <a:r>
              <a:rPr lang="en-US" sz="2000" dirty="0">
                <a:solidFill>
                  <a:schemeClr val="bg1"/>
                </a:solidFill>
                <a:latin typeface="Raleway" pitchFamily="2" charset="0"/>
              </a:rPr>
              <a:t> </a:t>
            </a:r>
            <a:r>
              <a:rPr lang="en-US" sz="2000" dirty="0" err="1">
                <a:solidFill>
                  <a:schemeClr val="bg1"/>
                </a:solidFill>
                <a:latin typeface="Raleway" pitchFamily="2" charset="0"/>
              </a:rPr>
              <a:t>vượt</a:t>
            </a:r>
            <a:r>
              <a:rPr lang="en-US" sz="2000" dirty="0">
                <a:solidFill>
                  <a:schemeClr val="bg1"/>
                </a:solidFill>
                <a:latin typeface="Raleway" pitchFamily="2" charset="0"/>
              </a:rPr>
              <a:t> </a:t>
            </a:r>
            <a:r>
              <a:rPr lang="en-US" sz="2000" dirty="0" err="1">
                <a:solidFill>
                  <a:schemeClr val="bg1"/>
                </a:solidFill>
                <a:latin typeface="Raleway" pitchFamily="2" charset="0"/>
              </a:rPr>
              <a:t>quá</a:t>
            </a:r>
            <a:r>
              <a:rPr lang="en-US" sz="2000" dirty="0">
                <a:solidFill>
                  <a:schemeClr val="bg1"/>
                </a:solidFill>
                <a:latin typeface="Raleway" pitchFamily="2" charset="0"/>
              </a:rPr>
              <a:t> </a:t>
            </a:r>
            <a:r>
              <a:rPr lang="en-US" sz="2000" dirty="0" err="1">
                <a:solidFill>
                  <a:schemeClr val="bg1"/>
                </a:solidFill>
                <a:latin typeface="Raleway" pitchFamily="2" charset="0"/>
              </a:rPr>
              <a:t>góc</a:t>
            </a:r>
            <a:r>
              <a:rPr lang="en-US" sz="2000" dirty="0">
                <a:solidFill>
                  <a:schemeClr val="bg1"/>
                </a:solidFill>
                <a:latin typeface="Raleway" pitchFamily="2" charset="0"/>
              </a:rPr>
              <a:t> </a:t>
            </a:r>
            <a:r>
              <a:rPr lang="en-US" sz="2000" dirty="0" err="1">
                <a:solidFill>
                  <a:schemeClr val="bg1"/>
                </a:solidFill>
                <a:latin typeface="Raleway" pitchFamily="2" charset="0"/>
              </a:rPr>
              <a:t>tấn</a:t>
            </a:r>
            <a:r>
              <a:rPr lang="en-US" sz="2000" dirty="0">
                <a:solidFill>
                  <a:schemeClr val="bg1"/>
                </a:solidFill>
                <a:latin typeface="Raleway" pitchFamily="2" charset="0"/>
              </a:rPr>
              <a:t> </a:t>
            </a:r>
            <a:r>
              <a:rPr lang="en-US" sz="2000" dirty="0" err="1">
                <a:solidFill>
                  <a:schemeClr val="bg1"/>
                </a:solidFill>
                <a:latin typeface="Raleway" pitchFamily="2" charset="0"/>
              </a:rPr>
              <a:t>giới</a:t>
            </a:r>
            <a:r>
              <a:rPr lang="en-US" sz="2000" dirty="0">
                <a:solidFill>
                  <a:schemeClr val="bg1"/>
                </a:solidFill>
                <a:latin typeface="Raleway" pitchFamily="2" charset="0"/>
              </a:rPr>
              <a:t> </a:t>
            </a:r>
            <a:r>
              <a:rPr lang="en-US" sz="2000" dirty="0" err="1">
                <a:solidFill>
                  <a:schemeClr val="bg1"/>
                </a:solidFill>
                <a:latin typeface="Raleway" pitchFamily="2" charset="0"/>
              </a:rPr>
              <a:t>hạn</a:t>
            </a:r>
            <a:r>
              <a:rPr lang="en-US" sz="2000" dirty="0">
                <a:solidFill>
                  <a:schemeClr val="bg1"/>
                </a:solidFill>
                <a:latin typeface="Raleway" pitchFamily="2" charset="0"/>
              </a:rPr>
              <a:t> </a:t>
            </a:r>
            <a:r>
              <a:rPr lang="en-US" sz="2000" dirty="0" err="1">
                <a:solidFill>
                  <a:schemeClr val="bg1"/>
                </a:solidFill>
                <a:latin typeface="Raleway" pitchFamily="2" charset="0"/>
              </a:rPr>
              <a:t>dẫn</a:t>
            </a:r>
            <a:r>
              <a:rPr lang="en-US" sz="2000" dirty="0">
                <a:solidFill>
                  <a:schemeClr val="bg1"/>
                </a:solidFill>
                <a:latin typeface="Raleway" pitchFamily="2" charset="0"/>
              </a:rPr>
              <a:t> </a:t>
            </a:r>
            <a:r>
              <a:rPr lang="en-US" sz="2000" dirty="0" err="1">
                <a:solidFill>
                  <a:schemeClr val="bg1"/>
                </a:solidFill>
                <a:latin typeface="Raleway" pitchFamily="2" charset="0"/>
              </a:rPr>
              <a:t>tới</a:t>
            </a:r>
            <a:r>
              <a:rPr lang="en-US" sz="2000" dirty="0">
                <a:solidFill>
                  <a:schemeClr val="bg1"/>
                </a:solidFill>
                <a:latin typeface="Raleway" pitchFamily="2" charset="0"/>
              </a:rPr>
              <a:t> </a:t>
            </a:r>
            <a:r>
              <a:rPr lang="en-US" sz="2000" dirty="0" err="1">
                <a:solidFill>
                  <a:schemeClr val="bg1"/>
                </a:solidFill>
                <a:latin typeface="Raleway" pitchFamily="2" charset="0"/>
              </a:rPr>
              <a:t>việc</a:t>
            </a:r>
            <a:r>
              <a:rPr lang="en-US" sz="2000" dirty="0">
                <a:solidFill>
                  <a:schemeClr val="bg1"/>
                </a:solidFill>
                <a:latin typeface="Raleway" pitchFamily="2" charset="0"/>
              </a:rPr>
              <a:t> chia </a:t>
            </a:r>
            <a:r>
              <a:rPr lang="en-US" sz="2000" dirty="0" err="1">
                <a:solidFill>
                  <a:schemeClr val="bg1"/>
                </a:solidFill>
                <a:latin typeface="Raleway" pitchFamily="2" charset="0"/>
              </a:rPr>
              <a:t>tách</a:t>
            </a:r>
            <a:r>
              <a:rPr lang="en-US" sz="2000" dirty="0">
                <a:solidFill>
                  <a:schemeClr val="bg1"/>
                </a:solidFill>
                <a:latin typeface="Raleway" pitchFamily="2" charset="0"/>
              </a:rPr>
              <a:t> </a:t>
            </a:r>
            <a:r>
              <a:rPr lang="en-US" sz="2000" dirty="0" err="1">
                <a:solidFill>
                  <a:schemeClr val="bg1"/>
                </a:solidFill>
                <a:latin typeface="Raleway" pitchFamily="2" charset="0"/>
              </a:rPr>
              <a:t>dòng</a:t>
            </a:r>
            <a:r>
              <a:rPr lang="en-US" sz="2000" dirty="0">
                <a:solidFill>
                  <a:schemeClr val="bg1"/>
                </a:solidFill>
                <a:latin typeface="Raleway" pitchFamily="2" charset="0"/>
              </a:rPr>
              <a:t> </a:t>
            </a:r>
            <a:r>
              <a:rPr lang="en-US" sz="2000" dirty="0" err="1">
                <a:solidFill>
                  <a:schemeClr val="bg1"/>
                </a:solidFill>
                <a:latin typeface="Raleway" pitchFamily="2" charset="0"/>
              </a:rPr>
              <a:t>khí</a:t>
            </a:r>
            <a:r>
              <a:rPr lang="en-US" sz="2000" dirty="0">
                <a:solidFill>
                  <a:schemeClr val="bg1"/>
                </a:solidFill>
                <a:latin typeface="Raleway" pitchFamily="2" charset="0"/>
              </a:rPr>
              <a:t>, </a:t>
            </a:r>
            <a:r>
              <a:rPr lang="en-US" sz="2000" dirty="0" err="1">
                <a:solidFill>
                  <a:schemeClr val="bg1"/>
                </a:solidFill>
                <a:latin typeface="Raleway" pitchFamily="2" charset="0"/>
              </a:rPr>
              <a:t>từ</a:t>
            </a:r>
            <a:r>
              <a:rPr lang="en-US" sz="2000" dirty="0">
                <a:solidFill>
                  <a:schemeClr val="bg1"/>
                </a:solidFill>
                <a:latin typeface="Raleway" pitchFamily="2" charset="0"/>
              </a:rPr>
              <a:t> </a:t>
            </a:r>
            <a:r>
              <a:rPr lang="en-US" sz="2000" dirty="0" err="1">
                <a:solidFill>
                  <a:schemeClr val="bg1"/>
                </a:solidFill>
                <a:latin typeface="Raleway" pitchFamily="2" charset="0"/>
              </a:rPr>
              <a:t>đó</a:t>
            </a:r>
            <a:r>
              <a:rPr lang="en-US" sz="2000" dirty="0">
                <a:solidFill>
                  <a:schemeClr val="bg1"/>
                </a:solidFill>
                <a:latin typeface="Raleway" pitchFamily="2" charset="0"/>
              </a:rPr>
              <a:t> </a:t>
            </a:r>
            <a:r>
              <a:rPr lang="en-US" sz="2000" dirty="0" err="1">
                <a:solidFill>
                  <a:schemeClr val="bg1"/>
                </a:solidFill>
                <a:latin typeface="Raleway" pitchFamily="2" charset="0"/>
              </a:rPr>
              <a:t>gây</a:t>
            </a:r>
            <a:r>
              <a:rPr lang="en-US" sz="2000" dirty="0">
                <a:solidFill>
                  <a:schemeClr val="bg1"/>
                </a:solidFill>
                <a:latin typeface="Raleway" pitchFamily="2" charset="0"/>
              </a:rPr>
              <a:t> </a:t>
            </a:r>
            <a:r>
              <a:rPr lang="en-US" sz="2000" dirty="0" err="1">
                <a:solidFill>
                  <a:schemeClr val="bg1"/>
                </a:solidFill>
                <a:latin typeface="Raleway" pitchFamily="2" charset="0"/>
              </a:rPr>
              <a:t>ra</a:t>
            </a:r>
            <a:r>
              <a:rPr lang="en-US" sz="2000" dirty="0">
                <a:solidFill>
                  <a:schemeClr val="bg1"/>
                </a:solidFill>
                <a:latin typeface="Raleway" pitchFamily="2" charset="0"/>
              </a:rPr>
              <a:t> </a:t>
            </a:r>
            <a:r>
              <a:rPr lang="en-US" sz="2000" dirty="0" err="1">
                <a:solidFill>
                  <a:schemeClr val="bg1"/>
                </a:solidFill>
                <a:latin typeface="Raleway" pitchFamily="2" charset="0"/>
              </a:rPr>
              <a:t>hiện</a:t>
            </a:r>
            <a:r>
              <a:rPr lang="en-US" sz="2000" dirty="0">
                <a:solidFill>
                  <a:schemeClr val="bg1"/>
                </a:solidFill>
                <a:latin typeface="Raleway" pitchFamily="2" charset="0"/>
              </a:rPr>
              <a:t> </a:t>
            </a:r>
            <a:r>
              <a:rPr lang="en-US" sz="2000" dirty="0" err="1">
                <a:solidFill>
                  <a:schemeClr val="bg1"/>
                </a:solidFill>
                <a:latin typeface="Raleway" pitchFamily="2" charset="0"/>
              </a:rPr>
              <a:t>tượng</a:t>
            </a:r>
            <a:r>
              <a:rPr lang="en-US" sz="2000" dirty="0">
                <a:solidFill>
                  <a:schemeClr val="bg1"/>
                </a:solidFill>
                <a:latin typeface="Raleway" pitchFamily="2" charset="0"/>
              </a:rPr>
              <a:t> </a:t>
            </a:r>
            <a:r>
              <a:rPr lang="en-US" sz="2000" dirty="0" err="1">
                <a:solidFill>
                  <a:schemeClr val="bg1"/>
                </a:solidFill>
                <a:latin typeface="Raleway" pitchFamily="2" charset="0"/>
              </a:rPr>
              <a:t>mất</a:t>
            </a:r>
            <a:r>
              <a:rPr lang="en-US" sz="2000" dirty="0">
                <a:solidFill>
                  <a:schemeClr val="bg1"/>
                </a:solidFill>
                <a:latin typeface="Raleway" pitchFamily="2" charset="0"/>
              </a:rPr>
              <a:t> </a:t>
            </a:r>
            <a:r>
              <a:rPr lang="en-US" sz="2000" dirty="0" err="1">
                <a:solidFill>
                  <a:schemeClr val="bg1"/>
                </a:solidFill>
                <a:latin typeface="Raleway" pitchFamily="2" charset="0"/>
              </a:rPr>
              <a:t>lực</a:t>
            </a:r>
            <a:r>
              <a:rPr lang="en-US" sz="2000" dirty="0">
                <a:solidFill>
                  <a:schemeClr val="bg1"/>
                </a:solidFill>
                <a:latin typeface="Raleway" pitchFamily="2" charset="0"/>
              </a:rPr>
              <a:t> </a:t>
            </a:r>
            <a:r>
              <a:rPr lang="en-US" sz="2000" dirty="0" err="1">
                <a:solidFill>
                  <a:schemeClr val="bg1"/>
                </a:solidFill>
                <a:latin typeface="Raleway" pitchFamily="2" charset="0"/>
              </a:rPr>
              <a:t>nâng</a:t>
            </a:r>
            <a:r>
              <a:rPr lang="en-US" sz="2000" dirty="0">
                <a:solidFill>
                  <a:schemeClr val="bg1"/>
                </a:solidFill>
                <a:latin typeface="Raleway" pitchFamily="2" charset="0"/>
              </a:rPr>
              <a:t> </a:t>
            </a:r>
            <a:r>
              <a:rPr lang="en-US" sz="2000" dirty="0" err="1">
                <a:solidFill>
                  <a:schemeClr val="bg1"/>
                </a:solidFill>
                <a:latin typeface="Raleway" pitchFamily="2" charset="0"/>
              </a:rPr>
              <a:t>và</a:t>
            </a:r>
            <a:r>
              <a:rPr lang="en-US" sz="2000" dirty="0">
                <a:solidFill>
                  <a:schemeClr val="bg1"/>
                </a:solidFill>
                <a:latin typeface="Raleway" pitchFamily="2" charset="0"/>
              </a:rPr>
              <a:t> </a:t>
            </a:r>
            <a:r>
              <a:rPr lang="en-US" sz="2000" dirty="0" err="1">
                <a:solidFill>
                  <a:schemeClr val="bg1"/>
                </a:solidFill>
                <a:latin typeface="Raleway" pitchFamily="2" charset="0"/>
              </a:rPr>
              <a:t>gây</a:t>
            </a:r>
            <a:r>
              <a:rPr lang="en-US" sz="2000" dirty="0">
                <a:solidFill>
                  <a:schemeClr val="bg1"/>
                </a:solidFill>
                <a:latin typeface="Raleway" pitchFamily="2" charset="0"/>
              </a:rPr>
              <a:t> </a:t>
            </a:r>
            <a:r>
              <a:rPr lang="en-US" sz="2000" dirty="0" err="1">
                <a:solidFill>
                  <a:schemeClr val="bg1"/>
                </a:solidFill>
                <a:latin typeface="Raleway" pitchFamily="2" charset="0"/>
              </a:rPr>
              <a:t>tròng</a:t>
            </a:r>
            <a:r>
              <a:rPr lang="en-US" sz="2000" dirty="0">
                <a:solidFill>
                  <a:schemeClr val="bg1"/>
                </a:solidFill>
                <a:latin typeface="Raleway" pitchFamily="2" charset="0"/>
              </a:rPr>
              <a:t> </a:t>
            </a:r>
            <a:r>
              <a:rPr lang="en-US" sz="2000" dirty="0" err="1">
                <a:solidFill>
                  <a:schemeClr val="bg1"/>
                </a:solidFill>
                <a:latin typeface="Raleway" pitchFamily="2" charset="0"/>
              </a:rPr>
              <a:t>trành</a:t>
            </a:r>
            <a:r>
              <a:rPr lang="en-US" sz="2000" dirty="0">
                <a:solidFill>
                  <a:schemeClr val="bg1"/>
                </a:solidFill>
                <a:latin typeface="Raleway" pitchFamily="2" charset="0"/>
              </a:rPr>
              <a:t>, </a:t>
            </a:r>
            <a:r>
              <a:rPr lang="en-US" sz="2000" dirty="0" err="1">
                <a:solidFill>
                  <a:schemeClr val="bg1"/>
                </a:solidFill>
                <a:latin typeface="Raleway" pitchFamily="2" charset="0"/>
              </a:rPr>
              <a:t>có</a:t>
            </a:r>
            <a:r>
              <a:rPr lang="en-US" sz="2000" dirty="0">
                <a:solidFill>
                  <a:schemeClr val="bg1"/>
                </a:solidFill>
                <a:latin typeface="Raleway" pitchFamily="2" charset="0"/>
              </a:rPr>
              <a:t> </a:t>
            </a:r>
            <a:r>
              <a:rPr lang="en-US" sz="2000" dirty="0" err="1">
                <a:solidFill>
                  <a:schemeClr val="bg1"/>
                </a:solidFill>
                <a:latin typeface="Raleway" pitchFamily="2" charset="0"/>
              </a:rPr>
              <a:t>thể</a:t>
            </a:r>
            <a:r>
              <a:rPr lang="en-US" sz="2000" dirty="0">
                <a:solidFill>
                  <a:schemeClr val="bg1"/>
                </a:solidFill>
                <a:latin typeface="Raleway" pitchFamily="2" charset="0"/>
              </a:rPr>
              <a:t> </a:t>
            </a:r>
            <a:r>
              <a:rPr lang="en-US" sz="2000" dirty="0" err="1">
                <a:solidFill>
                  <a:schemeClr val="bg1"/>
                </a:solidFill>
                <a:latin typeface="Raleway" pitchFamily="2" charset="0"/>
              </a:rPr>
              <a:t>dẫn</a:t>
            </a:r>
            <a:r>
              <a:rPr lang="en-US" sz="2000" dirty="0">
                <a:solidFill>
                  <a:schemeClr val="bg1"/>
                </a:solidFill>
                <a:latin typeface="Raleway" pitchFamily="2" charset="0"/>
              </a:rPr>
              <a:t> </a:t>
            </a:r>
            <a:r>
              <a:rPr lang="en-US" sz="2000" dirty="0" err="1">
                <a:solidFill>
                  <a:schemeClr val="bg1"/>
                </a:solidFill>
                <a:latin typeface="Raleway" pitchFamily="2" charset="0"/>
              </a:rPr>
              <a:t>tới</a:t>
            </a:r>
            <a:r>
              <a:rPr lang="en-US" sz="2000" dirty="0">
                <a:solidFill>
                  <a:schemeClr val="bg1"/>
                </a:solidFill>
                <a:latin typeface="Raleway" pitchFamily="2" charset="0"/>
              </a:rPr>
              <a:t> </a:t>
            </a:r>
            <a:r>
              <a:rPr lang="en-US" sz="2000" dirty="0" err="1">
                <a:solidFill>
                  <a:schemeClr val="bg1"/>
                </a:solidFill>
                <a:latin typeface="Raleway" pitchFamily="2" charset="0"/>
              </a:rPr>
              <a:t>việc</a:t>
            </a:r>
            <a:r>
              <a:rPr lang="en-US" sz="2000" dirty="0">
                <a:solidFill>
                  <a:schemeClr val="bg1"/>
                </a:solidFill>
                <a:latin typeface="Raleway" pitchFamily="2" charset="0"/>
              </a:rPr>
              <a:t> </a:t>
            </a:r>
            <a:r>
              <a:rPr lang="en-US" sz="2000" dirty="0" err="1">
                <a:solidFill>
                  <a:schemeClr val="bg1"/>
                </a:solidFill>
                <a:latin typeface="Raleway" pitchFamily="2" charset="0"/>
              </a:rPr>
              <a:t>rơi</a:t>
            </a:r>
            <a:r>
              <a:rPr lang="en-US" sz="2000" dirty="0">
                <a:solidFill>
                  <a:schemeClr val="bg1"/>
                </a:solidFill>
                <a:latin typeface="Raleway" pitchFamily="2" charset="0"/>
              </a:rPr>
              <a:t> </a:t>
            </a:r>
            <a:r>
              <a:rPr lang="en-US" sz="2000" dirty="0" err="1">
                <a:solidFill>
                  <a:schemeClr val="bg1"/>
                </a:solidFill>
                <a:latin typeface="Raleway" pitchFamily="2" charset="0"/>
              </a:rPr>
              <a:t>máy</a:t>
            </a:r>
            <a:r>
              <a:rPr lang="en-US" sz="2000" dirty="0">
                <a:solidFill>
                  <a:schemeClr val="bg1"/>
                </a:solidFill>
                <a:latin typeface="Raleway" pitchFamily="2" charset="0"/>
              </a:rPr>
              <a:t> bay.</a:t>
            </a:r>
          </a:p>
        </p:txBody>
      </p:sp>
      <p:pic>
        <p:nvPicPr>
          <p:cNvPr id="13" name="Picture 12" descr="A stall diagram&#10;">
            <a:extLst>
              <a:ext uri="{FF2B5EF4-FFF2-40B4-BE49-F238E27FC236}">
                <a16:creationId xmlns:a16="http://schemas.microsoft.com/office/drawing/2014/main" id="{C5CB2FA3-283E-05F8-C65E-C7A53D1E7FA0}"/>
              </a:ext>
            </a:extLst>
          </p:cNvPr>
          <p:cNvPicPr>
            <a:picLocks noChangeAspect="1"/>
          </p:cNvPicPr>
          <p:nvPr/>
        </p:nvPicPr>
        <p:blipFill>
          <a:blip r:embed="rId4"/>
          <a:stretch>
            <a:fillRect/>
          </a:stretch>
        </p:blipFill>
        <p:spPr>
          <a:xfrm>
            <a:off x="454616" y="932688"/>
            <a:ext cx="5498320" cy="4809744"/>
          </a:xfrm>
          <a:prstGeom prst="rect">
            <a:avLst/>
          </a:prstGeom>
        </p:spPr>
      </p:pic>
    </p:spTree>
    <p:extLst>
      <p:ext uri="{BB962C8B-B14F-4D97-AF65-F5344CB8AC3E}">
        <p14:creationId xmlns:p14="http://schemas.microsoft.com/office/powerpoint/2010/main" val="94660040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4, A problematic system</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7680960" y="874455"/>
            <a:ext cx="4056424" cy="4401205"/>
          </a:xfrm>
          <a:prstGeom prst="rect">
            <a:avLst/>
          </a:prstGeom>
          <a:noFill/>
        </p:spPr>
        <p:txBody>
          <a:bodyPr wrap="square" rtlCol="0">
            <a:spAutoFit/>
          </a:bodyPr>
          <a:lstStyle/>
          <a:p>
            <a:r>
              <a:rPr lang="en-US" sz="2000" dirty="0">
                <a:solidFill>
                  <a:schemeClr val="bg1"/>
                </a:solidFill>
                <a:latin typeface="Raleway" pitchFamily="2" charset="0"/>
              </a:rPr>
              <a:t>Boeing has to rely on a system that they have previously used on the KC-46 Pegasus military tanker. It was designed to smooth out the way the plane handle. It was called the Maneuvering Characteristic Augmentation System (MCAS). Its mission was to take input data from the </a:t>
            </a:r>
            <a:r>
              <a:rPr lang="en-US" sz="2000" dirty="0" err="1">
                <a:solidFill>
                  <a:schemeClr val="bg1"/>
                </a:solidFill>
                <a:latin typeface="Raleway" pitchFamily="2" charset="0"/>
              </a:rPr>
              <a:t>AoA</a:t>
            </a:r>
            <a:r>
              <a:rPr lang="en-US" sz="2000" dirty="0">
                <a:solidFill>
                  <a:schemeClr val="bg1"/>
                </a:solidFill>
                <a:latin typeface="Raleway" pitchFamily="2" charset="0"/>
              </a:rPr>
              <a:t> Sensors and push the nose down by moving the horizontal stabilizer up when it believes that the plane might go into a stall.</a:t>
            </a:r>
          </a:p>
        </p:txBody>
      </p:sp>
      <p:pic>
        <p:nvPicPr>
          <p:cNvPr id="3" name="Picture 2">
            <a:extLst>
              <a:ext uri="{FF2B5EF4-FFF2-40B4-BE49-F238E27FC236}">
                <a16:creationId xmlns:a16="http://schemas.microsoft.com/office/drawing/2014/main" id="{55D3D0BF-33C1-EC81-3426-531899FF4734}"/>
              </a:ext>
            </a:extLst>
          </p:cNvPr>
          <p:cNvPicPr>
            <a:picLocks noChangeAspect="1"/>
          </p:cNvPicPr>
          <p:nvPr/>
        </p:nvPicPr>
        <p:blipFill>
          <a:blip r:embed="rId4"/>
          <a:stretch>
            <a:fillRect/>
          </a:stretch>
        </p:blipFill>
        <p:spPr>
          <a:xfrm>
            <a:off x="276646" y="932688"/>
            <a:ext cx="7160881" cy="4773921"/>
          </a:xfrm>
          <a:prstGeom prst="rect">
            <a:avLst/>
          </a:prstGeom>
        </p:spPr>
      </p:pic>
    </p:spTree>
    <p:extLst>
      <p:ext uri="{BB962C8B-B14F-4D97-AF65-F5344CB8AC3E}">
        <p14:creationId xmlns:p14="http://schemas.microsoft.com/office/powerpoint/2010/main" val="2362075744"/>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4, A problematic system</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6501384" y="874455"/>
            <a:ext cx="5236000" cy="4093428"/>
          </a:xfrm>
          <a:prstGeom prst="rect">
            <a:avLst/>
          </a:prstGeom>
          <a:noFill/>
        </p:spPr>
        <p:txBody>
          <a:bodyPr wrap="square" rtlCol="0">
            <a:spAutoFit/>
          </a:bodyPr>
          <a:lstStyle/>
          <a:p>
            <a:r>
              <a:rPr lang="en-US" sz="2000" dirty="0">
                <a:solidFill>
                  <a:schemeClr val="bg1"/>
                </a:solidFill>
                <a:latin typeface="Raleway" pitchFamily="2" charset="0"/>
              </a:rPr>
              <a:t>In the beginning, it was designed to be activated during a full thrust situation. But it was not until the test flight did Boeing noticed that the MAX need MCAS even in low-speed situations. They have to expand the way MCAS works. So they made 2 critical changes:</a:t>
            </a:r>
          </a:p>
          <a:p>
            <a:r>
              <a:rPr lang="en-US" sz="2000" dirty="0">
                <a:solidFill>
                  <a:schemeClr val="bg1"/>
                </a:solidFill>
                <a:latin typeface="Raleway" pitchFamily="2" charset="0"/>
              </a:rPr>
              <a:t>1, They made MCAS much more powerful</a:t>
            </a:r>
          </a:p>
          <a:p>
            <a:r>
              <a:rPr lang="en-US" sz="2000" dirty="0">
                <a:solidFill>
                  <a:schemeClr val="bg1"/>
                </a:solidFill>
                <a:latin typeface="Raleway" pitchFamily="2" charset="0"/>
              </a:rPr>
              <a:t>2, MCAS relies on only one angle-of-attack sensor to decrease reaction time.</a:t>
            </a:r>
          </a:p>
          <a:p>
            <a:endParaRPr lang="en-US" sz="2000" dirty="0">
              <a:solidFill>
                <a:schemeClr val="bg1"/>
              </a:solidFill>
              <a:latin typeface="Raleway" pitchFamily="2" charset="0"/>
            </a:endParaRPr>
          </a:p>
          <a:p>
            <a:r>
              <a:rPr lang="en-US" sz="2000" dirty="0">
                <a:solidFill>
                  <a:schemeClr val="bg1"/>
                </a:solidFill>
                <a:latin typeface="Raleway" pitchFamily="2" charset="0"/>
              </a:rPr>
              <a:t>These changes make MCAS a very safety-critical system.</a:t>
            </a:r>
          </a:p>
        </p:txBody>
      </p:sp>
      <p:pic>
        <p:nvPicPr>
          <p:cNvPr id="3" name="Picture 2">
            <a:extLst>
              <a:ext uri="{FF2B5EF4-FFF2-40B4-BE49-F238E27FC236}">
                <a16:creationId xmlns:a16="http://schemas.microsoft.com/office/drawing/2014/main" id="{55D3D0BF-33C1-EC81-3426-531899FF4734}"/>
              </a:ext>
            </a:extLst>
          </p:cNvPr>
          <p:cNvPicPr>
            <a:picLocks noChangeAspect="1"/>
          </p:cNvPicPr>
          <p:nvPr/>
        </p:nvPicPr>
        <p:blipFill>
          <a:blip r:embed="rId4"/>
          <a:stretch>
            <a:fillRect/>
          </a:stretch>
        </p:blipFill>
        <p:spPr>
          <a:xfrm>
            <a:off x="358477" y="932687"/>
            <a:ext cx="6052791" cy="4035195"/>
          </a:xfrm>
          <a:prstGeom prst="rect">
            <a:avLst/>
          </a:prstGeom>
        </p:spPr>
      </p:pic>
    </p:spTree>
    <p:extLst>
      <p:ext uri="{BB962C8B-B14F-4D97-AF65-F5344CB8AC3E}">
        <p14:creationId xmlns:p14="http://schemas.microsoft.com/office/powerpoint/2010/main" val="343602303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*Lion Air Flight 610 Flight Data</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584775"/>
          </a:xfrm>
          <a:prstGeom prst="rect">
            <a:avLst/>
          </a:prstGeom>
          <a:noFill/>
        </p:spPr>
        <p:txBody>
          <a:bodyPr wrap="square" rtlCol="0">
            <a:spAutoFit/>
          </a:bodyPr>
          <a:lstStyle/>
          <a:p>
            <a:r>
              <a:rPr lang="en-US" sz="1600" dirty="0">
                <a:solidFill>
                  <a:schemeClr val="bg1"/>
                </a:solidFill>
                <a:latin typeface="Raleway" pitchFamily="2" charset="0"/>
              </a:rPr>
              <a:t>The flight data from Lion Air Flight 610 shows what appears to be a glitch. The plane was continuously trying to push the nose down.</a:t>
            </a:r>
          </a:p>
        </p:txBody>
      </p:sp>
      <p:pic>
        <p:nvPicPr>
          <p:cNvPr id="6" name="Picture 5" descr="A graph of different colored lines&#10;&#10;Description automatically generated">
            <a:extLst>
              <a:ext uri="{FF2B5EF4-FFF2-40B4-BE49-F238E27FC236}">
                <a16:creationId xmlns:a16="http://schemas.microsoft.com/office/drawing/2014/main" id="{2315211D-2E2D-76EB-B474-29C13F6D8249}"/>
              </a:ext>
            </a:extLst>
          </p:cNvPr>
          <p:cNvPicPr>
            <a:picLocks noChangeAspect="1"/>
          </p:cNvPicPr>
          <p:nvPr/>
        </p:nvPicPr>
        <p:blipFill>
          <a:blip r:embed="rId4"/>
          <a:stretch>
            <a:fillRect/>
          </a:stretch>
        </p:blipFill>
        <p:spPr>
          <a:xfrm>
            <a:off x="276646" y="1537714"/>
            <a:ext cx="10227263" cy="4168142"/>
          </a:xfrm>
          <a:prstGeom prst="rect">
            <a:avLst/>
          </a:prstGeom>
        </p:spPr>
      </p:pic>
    </p:spTree>
    <p:extLst>
      <p:ext uri="{BB962C8B-B14F-4D97-AF65-F5344CB8AC3E}">
        <p14:creationId xmlns:p14="http://schemas.microsoft.com/office/powerpoint/2010/main" val="66215376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5, Concealing became </a:t>
            </a:r>
            <a:r>
              <a:rPr lang="en-GB" sz="3500" b="1" dirty="0">
                <a:solidFill>
                  <a:srgbClr val="FFFFFF"/>
                </a:solidFill>
                <a:latin typeface="Raleway"/>
                <a:ea typeface="Raleway"/>
                <a:cs typeface="Raleway"/>
                <a:sym typeface="Raleway"/>
              </a:rPr>
              <a:t>killing</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1569660"/>
          </a:xfrm>
          <a:prstGeom prst="rect">
            <a:avLst/>
          </a:prstGeom>
          <a:noFill/>
        </p:spPr>
        <p:txBody>
          <a:bodyPr wrap="square" rtlCol="0">
            <a:spAutoFit/>
          </a:bodyPr>
          <a:lstStyle/>
          <a:p>
            <a:r>
              <a:rPr lang="en-US" sz="1600" dirty="0">
                <a:solidFill>
                  <a:schemeClr val="bg1"/>
                </a:solidFill>
                <a:latin typeface="Raleway" pitchFamily="2" charset="0"/>
              </a:rPr>
              <a:t>In an email, Lion Air request for additional pilot training in order to fly the 737 MAX. Boeing’s response was to denied the request: “There is absolutely no reason to require your pilots to have a MAX simulator training to begin flying the MAX”. But Boeing knew that there was a monster waiting for the pilots. Sadly, Lion Air 610’s pilot aren’t from Boeing…</a:t>
            </a:r>
          </a:p>
          <a:p>
            <a:endParaRPr lang="en-US" sz="1600" dirty="0">
              <a:solidFill>
                <a:schemeClr val="bg1"/>
              </a:solidFill>
              <a:latin typeface="Raleway" pitchFamily="2" charset="0"/>
            </a:endParaRPr>
          </a:p>
          <a:p>
            <a:r>
              <a:rPr lang="en-US" sz="1600" i="1" dirty="0">
                <a:solidFill>
                  <a:schemeClr val="bg1"/>
                </a:solidFill>
                <a:latin typeface="Raleway" pitchFamily="2" charset="0"/>
              </a:rPr>
              <a:t>“And the pilot never understood that it was trying to kill them”</a:t>
            </a:r>
            <a:r>
              <a:rPr lang="en-US" sz="1600" dirty="0">
                <a:solidFill>
                  <a:schemeClr val="bg1"/>
                </a:solidFill>
                <a:latin typeface="Raleway" pitchFamily="2" charset="0"/>
              </a:rPr>
              <a:t> (Capt. Chesley “Sully” Sullenberger, Netflix’s Documentary “Downfall: The Case Against Boeing”).</a:t>
            </a:r>
          </a:p>
        </p:txBody>
      </p:sp>
      <p:pic>
        <p:nvPicPr>
          <p:cNvPr id="3" name="Picture 2" descr="Lion Air 610 Wreckage&#10;">
            <a:extLst>
              <a:ext uri="{FF2B5EF4-FFF2-40B4-BE49-F238E27FC236}">
                <a16:creationId xmlns:a16="http://schemas.microsoft.com/office/drawing/2014/main" id="{E9CB364C-5644-5818-B047-CEA2BDD57E46}"/>
              </a:ext>
            </a:extLst>
          </p:cNvPr>
          <p:cNvPicPr>
            <a:picLocks noChangeAspect="1"/>
          </p:cNvPicPr>
          <p:nvPr/>
        </p:nvPicPr>
        <p:blipFill>
          <a:blip r:embed="rId4"/>
          <a:stretch>
            <a:fillRect/>
          </a:stretch>
        </p:blipFill>
        <p:spPr>
          <a:xfrm>
            <a:off x="354032" y="2444115"/>
            <a:ext cx="6275368" cy="4183579"/>
          </a:xfrm>
          <a:prstGeom prst="rect">
            <a:avLst/>
          </a:prstGeom>
        </p:spPr>
      </p:pic>
    </p:spTree>
    <p:extLst>
      <p:ext uri="{BB962C8B-B14F-4D97-AF65-F5344CB8AC3E}">
        <p14:creationId xmlns:p14="http://schemas.microsoft.com/office/powerpoint/2010/main" val="45730002"/>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III, What can we learn from the case?</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584775"/>
          </a:xfrm>
          <a:prstGeom prst="rect">
            <a:avLst/>
          </a:prstGeom>
          <a:noFill/>
        </p:spPr>
        <p:txBody>
          <a:bodyPr wrap="square" rtlCol="0">
            <a:spAutoFit/>
          </a:bodyPr>
          <a:lstStyle/>
          <a:p>
            <a:r>
              <a:rPr lang="en-US" sz="1600" dirty="0">
                <a:solidFill>
                  <a:schemeClr val="bg1"/>
                </a:solidFill>
                <a:latin typeface="Raleway" pitchFamily="2" charset="0"/>
              </a:rPr>
              <a:t>This story ended up exposing corporate deception and a broken regulatory process. This is what happens when you put financial profit as the number one priority in any project and put aside human safety.</a:t>
            </a:r>
          </a:p>
        </p:txBody>
      </p:sp>
      <p:pic>
        <p:nvPicPr>
          <p:cNvPr id="3" name="Picture 2" descr="Lion Air 610 Wreckage&#10;">
            <a:extLst>
              <a:ext uri="{FF2B5EF4-FFF2-40B4-BE49-F238E27FC236}">
                <a16:creationId xmlns:a16="http://schemas.microsoft.com/office/drawing/2014/main" id="{E9CB364C-5644-5818-B047-CEA2BDD57E46}"/>
              </a:ext>
            </a:extLst>
          </p:cNvPr>
          <p:cNvPicPr>
            <a:picLocks noChangeAspect="1"/>
          </p:cNvPicPr>
          <p:nvPr/>
        </p:nvPicPr>
        <p:blipFill>
          <a:blip r:embed="rId4"/>
          <a:stretch>
            <a:fillRect/>
          </a:stretch>
        </p:blipFill>
        <p:spPr>
          <a:xfrm>
            <a:off x="354031" y="1537715"/>
            <a:ext cx="7634969" cy="5089980"/>
          </a:xfrm>
          <a:prstGeom prst="rect">
            <a:avLst/>
          </a:prstGeom>
        </p:spPr>
      </p:pic>
    </p:spTree>
    <p:extLst>
      <p:ext uri="{BB962C8B-B14F-4D97-AF65-F5344CB8AC3E}">
        <p14:creationId xmlns:p14="http://schemas.microsoft.com/office/powerpoint/2010/main" val="127534543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Shape 983"/>
        <p:cNvGrpSpPr/>
        <p:nvPr/>
      </p:nvGrpSpPr>
      <p:grpSpPr>
        <a:xfrm>
          <a:off x="0" y="0"/>
          <a:ext cx="0" cy="0"/>
          <a:chOff x="0" y="0"/>
          <a:chExt cx="0" cy="0"/>
        </a:xfrm>
      </p:grpSpPr>
      <p:sp>
        <p:nvSpPr>
          <p:cNvPr id="985" name="Google Shape;985;p198"/>
          <p:cNvSpPr txBox="1"/>
          <p:nvPr/>
        </p:nvSpPr>
        <p:spPr>
          <a:xfrm>
            <a:off x="368528" y="521223"/>
            <a:ext cx="6253875" cy="1543050"/>
          </a:xfrm>
          <a:prstGeom prst="rect">
            <a:avLst/>
          </a:prstGeom>
          <a:noFill/>
          <a:ln>
            <a:noFill/>
          </a:ln>
        </p:spPr>
        <p:txBody>
          <a:bodyPr spcFirstLastPara="1" wrap="square" lIns="91425" tIns="45700" rIns="91425" bIns="45700" anchor="ctr" anchorCtr="0">
            <a:noAutofit/>
          </a:bodyPr>
          <a:lstStyle/>
          <a:p>
            <a:pPr marL="0" marR="0" lvl="0" indent="0" algn="ctr" rtl="0">
              <a:lnSpc>
                <a:spcPct val="70000"/>
              </a:lnSpc>
              <a:spcBef>
                <a:spcPts val="0"/>
              </a:spcBef>
              <a:spcAft>
                <a:spcPts val="0"/>
              </a:spcAft>
              <a:buClr>
                <a:srgbClr val="FFFFFF"/>
              </a:buClr>
              <a:buSzPts val="6480"/>
              <a:buFont typeface="Raleway"/>
              <a:buNone/>
            </a:pPr>
            <a:r>
              <a:rPr lang="en-GB" sz="6000" b="1" dirty="0">
                <a:solidFill>
                  <a:srgbClr val="FFFFFF"/>
                </a:solidFill>
                <a:latin typeface="Raleway"/>
                <a:sym typeface="Raleway"/>
              </a:rPr>
              <a:t>Table of Contents</a:t>
            </a:r>
            <a:endParaRPr lang="en-GB" sz="6000" dirty="0"/>
          </a:p>
        </p:txBody>
      </p:sp>
      <p:sp>
        <p:nvSpPr>
          <p:cNvPr id="986" name="Google Shape;986;p198"/>
          <p:cNvSpPr txBox="1"/>
          <p:nvPr/>
        </p:nvSpPr>
        <p:spPr>
          <a:xfrm>
            <a:off x="496359" y="2801589"/>
            <a:ext cx="5735828" cy="2144868"/>
          </a:xfrm>
          <a:prstGeom prst="rect">
            <a:avLst/>
          </a:prstGeom>
          <a:noFill/>
          <a:ln>
            <a:noFill/>
          </a:ln>
        </p:spPr>
        <p:txBody>
          <a:bodyPr spcFirstLastPara="1" wrap="square" lIns="91425" tIns="45700" rIns="91425" bIns="45700" anchor="t" anchorCtr="0">
            <a:noAutofit/>
          </a:bodyPr>
          <a:lstStyle/>
          <a:p>
            <a:pPr marL="514350" marR="0" lvl="0" indent="-514350" algn="l" rtl="0">
              <a:lnSpc>
                <a:spcPct val="100000"/>
              </a:lnSpc>
              <a:spcBef>
                <a:spcPts val="0"/>
              </a:spcBef>
              <a:spcAft>
                <a:spcPts val="0"/>
              </a:spcAft>
              <a:buClr>
                <a:srgbClr val="FFFFFF"/>
              </a:buClr>
              <a:buSzPts val="3200"/>
              <a:buAutoNum type="arabicPeriod"/>
            </a:pPr>
            <a:r>
              <a:rPr lang="en-GB" sz="3200" b="1" dirty="0">
                <a:solidFill>
                  <a:srgbClr val="FFFFFF"/>
                </a:solidFill>
                <a:latin typeface="Raleway"/>
                <a:sym typeface="Raleway"/>
              </a:rPr>
              <a:t>Two consecutive crashes</a:t>
            </a:r>
          </a:p>
          <a:p>
            <a:pPr marL="514350" marR="0" lvl="0" indent="-514350" algn="l" rtl="0">
              <a:lnSpc>
                <a:spcPct val="100000"/>
              </a:lnSpc>
              <a:spcBef>
                <a:spcPts val="0"/>
              </a:spcBef>
              <a:spcAft>
                <a:spcPts val="0"/>
              </a:spcAft>
              <a:buClr>
                <a:srgbClr val="FFFFFF"/>
              </a:buClr>
              <a:buSzPts val="3200"/>
              <a:buAutoNum type="arabicPeriod"/>
            </a:pPr>
            <a:r>
              <a:rPr lang="en-GB" sz="3200" b="1" dirty="0">
                <a:solidFill>
                  <a:srgbClr val="FFFFFF"/>
                </a:solidFill>
                <a:latin typeface="Raleway"/>
                <a:sym typeface="Raleway"/>
              </a:rPr>
              <a:t>The fierce rivalry</a:t>
            </a:r>
          </a:p>
          <a:p>
            <a:pPr marL="514350" marR="0" lvl="0" indent="-514350" algn="l" rtl="0">
              <a:lnSpc>
                <a:spcPct val="100000"/>
              </a:lnSpc>
              <a:spcBef>
                <a:spcPts val="0"/>
              </a:spcBef>
              <a:spcAft>
                <a:spcPts val="0"/>
              </a:spcAft>
              <a:buClr>
                <a:srgbClr val="FFFFFF"/>
              </a:buClr>
              <a:buSzPts val="3200"/>
              <a:buAutoNum type="arabicPeriod"/>
            </a:pPr>
            <a:r>
              <a:rPr lang="en-GB" sz="3200" b="1" dirty="0">
                <a:solidFill>
                  <a:srgbClr val="FFFFFF"/>
                </a:solidFill>
                <a:latin typeface="Raleway"/>
                <a:sym typeface="Raleway"/>
              </a:rPr>
              <a:t>What can we learn from the case?</a:t>
            </a:r>
          </a:p>
        </p:txBody>
      </p:sp>
      <p:sp>
        <p:nvSpPr>
          <p:cNvPr id="987" name="Google Shape;987;p198"/>
          <p:cNvSpPr/>
          <p:nvPr/>
        </p:nvSpPr>
        <p:spPr>
          <a:xfrm>
            <a:off x="1899412" y="2064273"/>
            <a:ext cx="266700" cy="2667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88" name="Google Shape;988;p198"/>
          <p:cNvSpPr/>
          <p:nvPr/>
        </p:nvSpPr>
        <p:spPr>
          <a:xfrm>
            <a:off x="2268698" y="2064273"/>
            <a:ext cx="266700" cy="2667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89" name="Google Shape;989;p198"/>
          <p:cNvSpPr/>
          <p:nvPr/>
        </p:nvSpPr>
        <p:spPr>
          <a:xfrm>
            <a:off x="2633040" y="2064273"/>
            <a:ext cx="266700" cy="2667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4" name="Picture 3">
            <a:extLst>
              <a:ext uri="{FF2B5EF4-FFF2-40B4-BE49-F238E27FC236}">
                <a16:creationId xmlns:a16="http://schemas.microsoft.com/office/drawing/2014/main" id="{4795C156-3DFF-4228-9A53-018CD88B169F}"/>
              </a:ext>
            </a:extLst>
          </p:cNvPr>
          <p:cNvPicPr>
            <a:picLocks noChangeAspect="1"/>
          </p:cNvPicPr>
          <p:nvPr/>
        </p:nvPicPr>
        <p:blipFill>
          <a:blip r:embed="rId3"/>
          <a:srcRect/>
          <a:stretch/>
        </p:blipFill>
        <p:spPr>
          <a:xfrm>
            <a:off x="6096001" y="0"/>
            <a:ext cx="6096000" cy="3613917"/>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987"/>
                                        </p:tgtEl>
                                        <p:attrNameLst>
                                          <p:attrName>style.visibility</p:attrName>
                                        </p:attrNameLst>
                                      </p:cBhvr>
                                      <p:to>
                                        <p:strVal val="visible"/>
                                      </p:to>
                                    </p:set>
                                    <p:animEffect transition="in" filter="fade">
                                      <p:cBhvr>
                                        <p:cTn id="7" dur="1000"/>
                                        <p:tgtEl>
                                          <p:spTgt spid="987"/>
                                        </p:tgtEl>
                                      </p:cBhvr>
                                    </p:animEffect>
                                  </p:childTnLst>
                                </p:cTn>
                              </p:par>
                              <p:par>
                                <p:cTn id="8" presetID="10" presetClass="entr" presetSubtype="0" fill="hold" nodeType="withEffect">
                                  <p:stCondLst>
                                    <p:cond delay="500"/>
                                  </p:stCondLst>
                                  <p:childTnLst>
                                    <p:set>
                                      <p:cBhvr>
                                        <p:cTn id="9" dur="1" fill="hold">
                                          <p:stCondLst>
                                            <p:cond delay="0"/>
                                          </p:stCondLst>
                                        </p:cTn>
                                        <p:tgtEl>
                                          <p:spTgt spid="988"/>
                                        </p:tgtEl>
                                        <p:attrNameLst>
                                          <p:attrName>style.visibility</p:attrName>
                                        </p:attrNameLst>
                                      </p:cBhvr>
                                      <p:to>
                                        <p:strVal val="visible"/>
                                      </p:to>
                                    </p:set>
                                    <p:animEffect transition="in" filter="fade">
                                      <p:cBhvr>
                                        <p:cTn id="10" dur="1000"/>
                                        <p:tgtEl>
                                          <p:spTgt spid="988"/>
                                        </p:tgtEl>
                                      </p:cBhvr>
                                    </p:animEffect>
                                  </p:childTnLst>
                                </p:cTn>
                              </p:par>
                              <p:par>
                                <p:cTn id="11" presetID="10" presetClass="entr" presetSubtype="0" fill="hold" nodeType="withEffect">
                                  <p:stCondLst>
                                    <p:cond delay="750"/>
                                  </p:stCondLst>
                                  <p:childTnLst>
                                    <p:set>
                                      <p:cBhvr>
                                        <p:cTn id="12" dur="1" fill="hold">
                                          <p:stCondLst>
                                            <p:cond delay="0"/>
                                          </p:stCondLst>
                                        </p:cTn>
                                        <p:tgtEl>
                                          <p:spTgt spid="989"/>
                                        </p:tgtEl>
                                        <p:attrNameLst>
                                          <p:attrName>style.visibility</p:attrName>
                                        </p:attrNameLst>
                                      </p:cBhvr>
                                      <p:to>
                                        <p:strVal val="visible"/>
                                      </p:to>
                                    </p:set>
                                    <p:animEffect transition="in" filter="fade">
                                      <p:cBhvr>
                                        <p:cTn id="13" dur="1000"/>
                                        <p:tgtEl>
                                          <p:spTgt spid="9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dirty="0">
                <a:solidFill>
                  <a:srgbClr val="FFFFFF"/>
                </a:solidFill>
                <a:latin typeface="Raleway"/>
                <a:ea typeface="Raleway"/>
                <a:cs typeface="Raleway"/>
                <a:sym typeface="Raleway"/>
              </a:rPr>
              <a:t>*</a:t>
            </a:r>
            <a:r>
              <a:rPr lang="en-GB" sz="3500" b="1" i="0" u="none" strike="noStrike" cap="none" dirty="0">
                <a:solidFill>
                  <a:srgbClr val="FFFFFF"/>
                </a:solidFill>
                <a:latin typeface="Raleway"/>
                <a:ea typeface="Raleway"/>
                <a:cs typeface="Raleway"/>
                <a:sym typeface="Raleway"/>
              </a:rPr>
              <a:t>Some facts on the case</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1323439"/>
          </a:xfrm>
          <a:prstGeom prst="rect">
            <a:avLst/>
          </a:prstGeom>
          <a:noFill/>
        </p:spPr>
        <p:txBody>
          <a:bodyPr wrap="square" rtlCol="0">
            <a:spAutoFit/>
          </a:bodyPr>
          <a:lstStyle/>
          <a:p>
            <a:r>
              <a:rPr lang="en-US" sz="1600" dirty="0">
                <a:solidFill>
                  <a:schemeClr val="bg1"/>
                </a:solidFill>
                <a:latin typeface="Raleway" pitchFamily="2" charset="0"/>
              </a:rPr>
              <a:t>- The Boeing 737 MAX was the first aircraft to be grounded by the President of US (at that time, Donald Trump)</a:t>
            </a:r>
          </a:p>
          <a:p>
            <a:r>
              <a:rPr lang="en-US" sz="1600" dirty="0">
                <a:solidFill>
                  <a:schemeClr val="bg1"/>
                </a:solidFill>
                <a:latin typeface="Raleway" pitchFamily="2" charset="0"/>
              </a:rPr>
              <a:t>- Boeing ended up losing 2.2 billion dollars on this case</a:t>
            </a:r>
          </a:p>
          <a:p>
            <a:r>
              <a:rPr lang="en-US" sz="1600" dirty="0">
                <a:solidFill>
                  <a:schemeClr val="bg1"/>
                </a:solidFill>
                <a:latin typeface="Raleway" pitchFamily="2" charset="0"/>
              </a:rPr>
              <a:t>- It led to the testimony of Dennis </a:t>
            </a:r>
            <a:r>
              <a:rPr lang="en-US" sz="1600" dirty="0" err="1">
                <a:solidFill>
                  <a:schemeClr val="bg1"/>
                </a:solidFill>
                <a:latin typeface="Raleway" pitchFamily="2" charset="0"/>
              </a:rPr>
              <a:t>Muilenburg</a:t>
            </a:r>
            <a:r>
              <a:rPr lang="en-US" sz="1600" dirty="0">
                <a:solidFill>
                  <a:schemeClr val="bg1"/>
                </a:solidFill>
                <a:latin typeface="Raleway" pitchFamily="2" charset="0"/>
              </a:rPr>
              <a:t>, CEO of Boeing in front of the US Congress. 2 months after the testimony, Dennis </a:t>
            </a:r>
            <a:r>
              <a:rPr lang="en-US" sz="1600" dirty="0" err="1">
                <a:solidFill>
                  <a:schemeClr val="bg1"/>
                </a:solidFill>
                <a:latin typeface="Raleway" pitchFamily="2" charset="0"/>
              </a:rPr>
              <a:t>Muilenburg</a:t>
            </a:r>
            <a:r>
              <a:rPr lang="en-US" sz="1600" dirty="0">
                <a:solidFill>
                  <a:schemeClr val="bg1"/>
                </a:solidFill>
                <a:latin typeface="Raleway" pitchFamily="2" charset="0"/>
              </a:rPr>
              <a:t> resigned as the CEO of Boeing after being criticized by the mistake of the 737 MAX. Replacing him was David Calhoun.</a:t>
            </a:r>
          </a:p>
        </p:txBody>
      </p:sp>
      <p:pic>
        <p:nvPicPr>
          <p:cNvPr id="4" name="Picture 3" descr="Dennis Muilenburg, Former Boeing CEO">
            <a:extLst>
              <a:ext uri="{FF2B5EF4-FFF2-40B4-BE49-F238E27FC236}">
                <a16:creationId xmlns:a16="http://schemas.microsoft.com/office/drawing/2014/main" id="{96593691-128F-2E3B-56B2-EBE1FD98B90D}"/>
              </a:ext>
            </a:extLst>
          </p:cNvPr>
          <p:cNvPicPr>
            <a:picLocks noChangeAspect="1"/>
          </p:cNvPicPr>
          <p:nvPr/>
        </p:nvPicPr>
        <p:blipFill>
          <a:blip r:embed="rId4"/>
          <a:stretch>
            <a:fillRect/>
          </a:stretch>
        </p:blipFill>
        <p:spPr>
          <a:xfrm>
            <a:off x="276646" y="2328600"/>
            <a:ext cx="7578050" cy="4262653"/>
          </a:xfrm>
          <a:prstGeom prst="rect">
            <a:avLst/>
          </a:prstGeom>
        </p:spPr>
      </p:pic>
    </p:spTree>
    <p:extLst>
      <p:ext uri="{BB962C8B-B14F-4D97-AF65-F5344CB8AC3E}">
        <p14:creationId xmlns:p14="http://schemas.microsoft.com/office/powerpoint/2010/main" val="754422147"/>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348"/>
        <p:cNvGrpSpPr/>
        <p:nvPr/>
      </p:nvGrpSpPr>
      <p:grpSpPr>
        <a:xfrm>
          <a:off x="0" y="0"/>
          <a:ext cx="0" cy="0"/>
          <a:chOff x="0" y="0"/>
          <a:chExt cx="0" cy="0"/>
        </a:xfrm>
      </p:grpSpPr>
      <p:pic>
        <p:nvPicPr>
          <p:cNvPr id="1349" name="Google Shape;1349;p217" descr="Bookmark"/>
          <p:cNvPicPr preferRelativeResize="0"/>
          <p:nvPr/>
        </p:nvPicPr>
        <p:blipFill rotWithShape="1">
          <a:blip r:embed="rId3">
            <a:alphaModFix/>
          </a:blip>
          <a:srcRect/>
          <a:stretch/>
        </p:blipFill>
        <p:spPr>
          <a:xfrm>
            <a:off x="593939" y="34754"/>
            <a:ext cx="1430709" cy="1430709"/>
          </a:xfrm>
          <a:prstGeom prst="rect">
            <a:avLst/>
          </a:prstGeom>
          <a:noFill/>
          <a:ln>
            <a:noFill/>
          </a:ln>
        </p:spPr>
      </p:pic>
      <p:pic>
        <p:nvPicPr>
          <p:cNvPr id="1350" name="Google Shape;1350;p217"/>
          <p:cNvPicPr preferRelativeResize="0"/>
          <p:nvPr/>
        </p:nvPicPr>
        <p:blipFill rotWithShape="1">
          <a:blip r:embed="rId4">
            <a:alphaModFix/>
          </a:blip>
          <a:srcRect/>
          <a:stretch/>
        </p:blipFill>
        <p:spPr>
          <a:xfrm>
            <a:off x="0" y="0"/>
            <a:ext cx="12192000" cy="6858000"/>
          </a:xfrm>
          <a:prstGeom prst="rect">
            <a:avLst/>
          </a:prstGeom>
          <a:noFill/>
          <a:ln>
            <a:noFill/>
          </a:ln>
        </p:spPr>
      </p:pic>
      <p:sp>
        <p:nvSpPr>
          <p:cNvPr id="1353" name="Google Shape;1353;p217"/>
          <p:cNvSpPr/>
          <p:nvPr/>
        </p:nvSpPr>
        <p:spPr>
          <a:xfrm>
            <a:off x="802737" y="4426524"/>
            <a:ext cx="247092" cy="247092"/>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354" name="Google Shape;1354;p217"/>
          <p:cNvSpPr txBox="1">
            <a:spLocks noGrp="1"/>
          </p:cNvSpPr>
          <p:nvPr>
            <p:ph type="title"/>
          </p:nvPr>
        </p:nvSpPr>
        <p:spPr>
          <a:xfrm>
            <a:off x="748892" y="877515"/>
            <a:ext cx="10515600" cy="861774"/>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FFFFFF"/>
              </a:buClr>
              <a:buSzPts val="5000"/>
              <a:buFont typeface="Raleway"/>
              <a:buNone/>
            </a:pPr>
            <a:r>
              <a:rPr lang="en-GB" sz="5000" b="1" dirty="0">
                <a:solidFill>
                  <a:srgbClr val="FFFFFF"/>
                </a:solidFill>
                <a:latin typeface="Raleway"/>
                <a:ea typeface="Raleway"/>
                <a:cs typeface="Raleway"/>
                <a:sym typeface="Raleway"/>
              </a:rPr>
              <a:t>Quote of the case</a:t>
            </a:r>
            <a:endParaRPr sz="5000" b="1" dirty="0">
              <a:solidFill>
                <a:srgbClr val="FFFFFF"/>
              </a:solidFill>
              <a:latin typeface="Raleway"/>
              <a:ea typeface="Raleway"/>
              <a:cs typeface="Raleway"/>
              <a:sym typeface="Raleway"/>
            </a:endParaRPr>
          </a:p>
        </p:txBody>
      </p:sp>
      <p:pic>
        <p:nvPicPr>
          <p:cNvPr id="1355" name="Google Shape;1355;p217"/>
          <p:cNvPicPr preferRelativeResize="0"/>
          <p:nvPr/>
        </p:nvPicPr>
        <p:blipFill rotWithShape="1">
          <a:blip r:embed="rId5">
            <a:alphaModFix/>
          </a:blip>
          <a:srcRect/>
          <a:stretch/>
        </p:blipFill>
        <p:spPr>
          <a:xfrm>
            <a:off x="9332246" y="5436975"/>
            <a:ext cx="1491528" cy="866049"/>
          </a:xfrm>
          <a:prstGeom prst="rect">
            <a:avLst/>
          </a:prstGeom>
          <a:noFill/>
          <a:ln>
            <a:noFill/>
          </a:ln>
        </p:spPr>
      </p:pic>
      <p:sp>
        <p:nvSpPr>
          <p:cNvPr id="1491" name="Google Shape;1491;p217"/>
          <p:cNvSpPr txBox="1"/>
          <p:nvPr/>
        </p:nvSpPr>
        <p:spPr>
          <a:xfrm>
            <a:off x="523325" y="1704767"/>
            <a:ext cx="10970548" cy="310557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FFFFFF"/>
              </a:buClr>
              <a:buSzPts val="4800"/>
              <a:buFont typeface="Raleway"/>
              <a:buNone/>
            </a:pPr>
            <a:r>
              <a:rPr lang="en-GB" sz="4800" b="1" i="1" u="none" strike="noStrike" cap="none" dirty="0">
                <a:solidFill>
                  <a:srgbClr val="FFFFFF"/>
                </a:solidFill>
                <a:latin typeface="Raleway"/>
                <a:ea typeface="Raleway"/>
                <a:cs typeface="Raleway"/>
                <a:sym typeface="Raleway"/>
              </a:rPr>
              <a:t>“</a:t>
            </a:r>
            <a:r>
              <a:rPr lang="en-GB" sz="4800" b="1" i="1" dirty="0">
                <a:solidFill>
                  <a:srgbClr val="FFFFFF"/>
                </a:solidFill>
                <a:latin typeface="Raleway"/>
                <a:ea typeface="Raleway"/>
                <a:cs typeface="Raleway"/>
                <a:sym typeface="Raleway"/>
              </a:rPr>
              <a:t>It was their greed. Are the profits more important than the human life?</a:t>
            </a:r>
            <a:r>
              <a:rPr lang="en-GB" sz="4800" b="1" i="1" u="none" strike="noStrike" cap="none" dirty="0">
                <a:solidFill>
                  <a:srgbClr val="FFFFFF"/>
                </a:solidFill>
                <a:latin typeface="Raleway"/>
                <a:ea typeface="Raleway"/>
                <a:cs typeface="Raleway"/>
                <a:sym typeface="Raleway"/>
              </a:rPr>
              <a:t>”</a:t>
            </a:r>
            <a:endParaRPr sz="4800" b="1" i="1" u="none" strike="noStrike" cap="none" dirty="0">
              <a:solidFill>
                <a:srgbClr val="FFFFFF"/>
              </a:solidFill>
              <a:latin typeface="Raleway"/>
              <a:ea typeface="Raleway"/>
              <a:cs typeface="Raleway"/>
              <a:sym typeface="Raleway"/>
            </a:endParaRPr>
          </a:p>
        </p:txBody>
      </p:sp>
      <p:pic>
        <p:nvPicPr>
          <p:cNvPr id="1492" name="Google Shape;1492;p217"/>
          <p:cNvPicPr preferRelativeResize="0"/>
          <p:nvPr/>
        </p:nvPicPr>
        <p:blipFill rotWithShape="1">
          <a:blip r:embed="rId6">
            <a:alphaModFix/>
          </a:blip>
          <a:srcRect/>
          <a:stretch/>
        </p:blipFill>
        <p:spPr>
          <a:xfrm>
            <a:off x="4258666" y="5810250"/>
            <a:ext cx="1752600" cy="723900"/>
          </a:xfrm>
          <a:prstGeom prst="rect">
            <a:avLst/>
          </a:prstGeom>
          <a:noFill/>
          <a:ln>
            <a:noFill/>
          </a:ln>
        </p:spPr>
      </p:pic>
      <p:pic>
        <p:nvPicPr>
          <p:cNvPr id="1493" name="Google Shape;1493;p217"/>
          <p:cNvPicPr preferRelativeResize="0"/>
          <p:nvPr/>
        </p:nvPicPr>
        <p:blipFill rotWithShape="1">
          <a:blip r:embed="rId7">
            <a:alphaModFix/>
          </a:blip>
          <a:srcRect/>
          <a:stretch/>
        </p:blipFill>
        <p:spPr>
          <a:xfrm rot="-168577">
            <a:off x="7560710" y="6284913"/>
            <a:ext cx="1181100" cy="295275"/>
          </a:xfrm>
          <a:prstGeom prst="rect">
            <a:avLst/>
          </a:prstGeom>
          <a:noFill/>
          <a:ln>
            <a:noFill/>
          </a:ln>
        </p:spPr>
      </p:pic>
      <p:sp>
        <p:nvSpPr>
          <p:cNvPr id="1494" name="Google Shape;1494;p217"/>
          <p:cNvSpPr/>
          <p:nvPr/>
        </p:nvSpPr>
        <p:spPr>
          <a:xfrm>
            <a:off x="7341704" y="4443061"/>
            <a:ext cx="4047559" cy="52474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800"/>
              <a:buFont typeface="Roboto"/>
              <a:buNone/>
            </a:pPr>
            <a:r>
              <a:rPr lang="en-GB" sz="1800" b="0" i="0" u="none" strike="noStrike" cap="none" dirty="0">
                <a:solidFill>
                  <a:srgbClr val="FFFFFF"/>
                </a:solidFill>
                <a:latin typeface="Roboto"/>
                <a:ea typeface="Roboto"/>
                <a:cs typeface="Roboto"/>
                <a:sym typeface="Roboto"/>
              </a:rPr>
              <a:t>~ </a:t>
            </a:r>
            <a:r>
              <a:rPr lang="en-US" sz="1800" b="0" i="0" u="none" strike="noStrike" cap="none" dirty="0">
                <a:solidFill>
                  <a:srgbClr val="FFFFFF"/>
                </a:solidFill>
                <a:latin typeface="Roboto"/>
                <a:ea typeface="Roboto"/>
                <a:cs typeface="Roboto"/>
                <a:sym typeface="Roboto"/>
              </a:rPr>
              <a:t>Garima Sethi, </a:t>
            </a:r>
            <a:r>
              <a:rPr lang="en-US" sz="1800" b="0" i="0" u="none" strike="noStrike" cap="none" dirty="0" err="1">
                <a:solidFill>
                  <a:srgbClr val="FFFFFF"/>
                </a:solidFill>
                <a:latin typeface="Roboto"/>
                <a:ea typeface="Roboto"/>
                <a:cs typeface="Roboto"/>
                <a:sym typeface="Roboto"/>
              </a:rPr>
              <a:t>Bhavye</a:t>
            </a:r>
            <a:r>
              <a:rPr lang="en-US" sz="1800" b="0" i="0" u="none" strike="noStrike" cap="none" dirty="0">
                <a:solidFill>
                  <a:srgbClr val="FFFFFF"/>
                </a:solidFill>
                <a:latin typeface="Roboto"/>
                <a:ea typeface="Roboto"/>
                <a:cs typeface="Roboto"/>
                <a:sym typeface="Roboto"/>
              </a:rPr>
              <a:t> </a:t>
            </a:r>
            <a:r>
              <a:rPr lang="en-US" sz="1800" b="0" i="0" u="none" strike="noStrike" cap="none" dirty="0" err="1">
                <a:solidFill>
                  <a:srgbClr val="FFFFFF"/>
                </a:solidFill>
                <a:latin typeface="Roboto"/>
                <a:ea typeface="Roboto"/>
                <a:cs typeface="Roboto"/>
                <a:sym typeface="Roboto"/>
              </a:rPr>
              <a:t>Suneja’s</a:t>
            </a:r>
            <a:r>
              <a:rPr lang="en-US" sz="1800" b="0" i="0" u="none" strike="noStrike" cap="none" dirty="0">
                <a:solidFill>
                  <a:srgbClr val="FFFFFF"/>
                </a:solidFill>
                <a:latin typeface="Roboto"/>
                <a:ea typeface="Roboto"/>
                <a:cs typeface="Roboto"/>
                <a:sym typeface="Roboto"/>
              </a:rPr>
              <a:t> wife</a:t>
            </a:r>
            <a:endParaRPr dirty="0"/>
          </a:p>
          <a:p>
            <a:pPr marL="0" marR="0" lvl="0" indent="0" algn="l" rtl="0">
              <a:lnSpc>
                <a:spcPct val="100000"/>
              </a:lnSpc>
              <a:spcBef>
                <a:spcPts val="0"/>
              </a:spcBef>
              <a:spcAft>
                <a:spcPts val="0"/>
              </a:spcAft>
              <a:buClr>
                <a:srgbClr val="FFFFFF"/>
              </a:buClr>
              <a:buSzPts val="1800"/>
              <a:buFont typeface="Roboto"/>
              <a:buNone/>
            </a:pPr>
            <a:br>
              <a:rPr lang="en-GB" sz="1800" b="0" i="0" u="none" strike="noStrike" cap="none" dirty="0">
                <a:solidFill>
                  <a:srgbClr val="FFFFFF"/>
                </a:solidFill>
                <a:latin typeface="Roboto"/>
                <a:ea typeface="Roboto"/>
                <a:cs typeface="Roboto"/>
                <a:sym typeface="Roboto"/>
              </a:rPr>
            </a:br>
            <a:endParaRPr sz="1800" b="0" i="0" u="none" strike="noStrike" cap="none" dirty="0">
              <a:solidFill>
                <a:srgbClr val="FFFFFF"/>
              </a:solidFill>
              <a:latin typeface="Calibri"/>
              <a:ea typeface="Calibri"/>
              <a:cs typeface="Calibri"/>
              <a:sym typeface="Calibri"/>
            </a:endParaRPr>
          </a:p>
        </p:txBody>
      </p:sp>
      <p:pic>
        <p:nvPicPr>
          <p:cNvPr id="1495" name="Google Shape;1495;p217" descr="Open quotation mark"/>
          <p:cNvPicPr preferRelativeResize="0"/>
          <p:nvPr/>
        </p:nvPicPr>
        <p:blipFill rotWithShape="1">
          <a:blip r:embed="rId8">
            <a:alphaModFix/>
          </a:blip>
          <a:srcRect/>
          <a:stretch/>
        </p:blipFill>
        <p:spPr>
          <a:xfrm rot="10800000">
            <a:off x="8965931" y="5039465"/>
            <a:ext cx="914400" cy="9144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1355"/>
                                        </p:tgtEl>
                                        <p:attrNameLst>
                                          <p:attrName>style.visibility</p:attrName>
                                        </p:attrNameLst>
                                      </p:cBhvr>
                                      <p:to>
                                        <p:strVal val="visible"/>
                                      </p:to>
                                    </p:set>
                                    <p:animEffect transition="in" filter="fade">
                                      <p:cBhvr>
                                        <p:cTn id="7" dur="500"/>
                                        <p:tgtEl>
                                          <p:spTgt spid="13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841"/>
        <p:cNvGrpSpPr/>
        <p:nvPr/>
      </p:nvGrpSpPr>
      <p:grpSpPr>
        <a:xfrm>
          <a:off x="0" y="0"/>
          <a:ext cx="0" cy="0"/>
          <a:chOff x="0" y="0"/>
          <a:chExt cx="0" cy="0"/>
        </a:xfrm>
      </p:grpSpPr>
      <p:pic>
        <p:nvPicPr>
          <p:cNvPr id="1842" name="Google Shape;1842;p235"/>
          <p:cNvPicPr preferRelativeResize="0"/>
          <p:nvPr/>
        </p:nvPicPr>
        <p:blipFill rotWithShape="1">
          <a:blip r:embed="rId3">
            <a:alphaModFix/>
          </a:blip>
          <a:srcRect/>
          <a:stretch/>
        </p:blipFill>
        <p:spPr>
          <a:xfrm>
            <a:off x="4534493" y="4834534"/>
            <a:ext cx="904018" cy="139080"/>
          </a:xfrm>
          <a:prstGeom prst="rect">
            <a:avLst/>
          </a:prstGeom>
          <a:noFill/>
          <a:ln>
            <a:noFill/>
          </a:ln>
        </p:spPr>
      </p:pic>
      <p:pic>
        <p:nvPicPr>
          <p:cNvPr id="1843" name="Google Shape;1843;p235"/>
          <p:cNvPicPr preferRelativeResize="0"/>
          <p:nvPr/>
        </p:nvPicPr>
        <p:blipFill rotWithShape="1">
          <a:blip r:embed="rId4">
            <a:alphaModFix/>
          </a:blip>
          <a:srcRect/>
          <a:stretch/>
        </p:blipFill>
        <p:spPr>
          <a:xfrm>
            <a:off x="2052638" y="1021107"/>
            <a:ext cx="1491528" cy="866049"/>
          </a:xfrm>
          <a:prstGeom prst="rect">
            <a:avLst/>
          </a:prstGeom>
          <a:noFill/>
          <a:ln>
            <a:noFill/>
          </a:ln>
        </p:spPr>
      </p:pic>
      <p:sp>
        <p:nvSpPr>
          <p:cNvPr id="1844" name="Google Shape;1844;p235"/>
          <p:cNvSpPr txBox="1"/>
          <p:nvPr/>
        </p:nvSpPr>
        <p:spPr>
          <a:xfrm>
            <a:off x="5619296" y="3171549"/>
            <a:ext cx="5616575" cy="454125"/>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Clr>
                <a:srgbClr val="FFFFFF"/>
              </a:buClr>
              <a:buSzPts val="2800"/>
              <a:buFont typeface="Arial"/>
              <a:buNone/>
            </a:pPr>
            <a:r>
              <a:rPr lang="en-GB" sz="2800" b="0" i="0" u="none" strike="noStrike" cap="none">
                <a:solidFill>
                  <a:srgbClr val="FFFFFF"/>
                </a:solidFill>
                <a:latin typeface="Calibri"/>
                <a:ea typeface="Calibri"/>
                <a:cs typeface="Calibri"/>
                <a:sym typeface="Calibri"/>
              </a:rPr>
              <a:t>This Presentation is Prepared by</a:t>
            </a:r>
            <a:endParaRPr/>
          </a:p>
        </p:txBody>
      </p:sp>
      <p:sp>
        <p:nvSpPr>
          <p:cNvPr id="1845" name="Google Shape;1845;p235"/>
          <p:cNvSpPr txBox="1"/>
          <p:nvPr/>
        </p:nvSpPr>
        <p:spPr>
          <a:xfrm>
            <a:off x="1025132" y="5405180"/>
            <a:ext cx="10549791" cy="1214123"/>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FFFFFF"/>
              </a:buClr>
              <a:buSzPts val="1800"/>
              <a:buFont typeface="Arial"/>
              <a:buNone/>
            </a:pPr>
            <a:r>
              <a:rPr lang="en-GB" sz="1800" b="0" i="0" u="none" strike="noStrike" cap="none" dirty="0">
                <a:solidFill>
                  <a:srgbClr val="FFFFFF"/>
                </a:solidFill>
                <a:latin typeface="Raleway"/>
                <a:ea typeface="Raleway"/>
                <a:cs typeface="Raleway"/>
                <a:sym typeface="Raleway"/>
              </a:rPr>
              <a:t>Big thanks to PhD. Hoang Phuong Chi for supporting me throughout the whole subject </a:t>
            </a:r>
            <a:r>
              <a:rPr lang="en-GB" sz="1800" dirty="0">
                <a:solidFill>
                  <a:srgbClr val="FFFFFF"/>
                </a:solidFill>
                <a:latin typeface="Raleway"/>
                <a:ea typeface="Raleway"/>
                <a:cs typeface="Raleway"/>
                <a:sym typeface="Raleway"/>
              </a:rPr>
              <a:t>and in finishing this topic.</a:t>
            </a:r>
          </a:p>
          <a:p>
            <a:pPr marL="0" marR="0" lvl="0" indent="0" algn="ctr" rtl="0">
              <a:lnSpc>
                <a:spcPct val="90000"/>
              </a:lnSpc>
              <a:spcBef>
                <a:spcPts val="0"/>
              </a:spcBef>
              <a:spcAft>
                <a:spcPts val="0"/>
              </a:spcAft>
              <a:buClr>
                <a:srgbClr val="FFFFFF"/>
              </a:buClr>
              <a:buSzPts val="1800"/>
              <a:buFont typeface="Arial"/>
              <a:buNone/>
            </a:pPr>
            <a:r>
              <a:rPr lang="en-GB" sz="1800" b="0" i="0" u="none" strike="noStrike" cap="none" dirty="0">
                <a:solidFill>
                  <a:srgbClr val="FFFFFF"/>
                </a:solidFill>
                <a:latin typeface="Raleway"/>
                <a:ea typeface="Calibri"/>
                <a:cs typeface="Calibri"/>
                <a:sym typeface="Raleway"/>
              </a:rPr>
              <a:t>Thank you </a:t>
            </a:r>
            <a:r>
              <a:rPr lang="en-GB" sz="1800" dirty="0">
                <a:solidFill>
                  <a:srgbClr val="FFFFFF"/>
                </a:solidFill>
                <a:latin typeface="Raleway"/>
                <a:ea typeface="Calibri"/>
                <a:cs typeface="Calibri"/>
                <a:sym typeface="Raleway"/>
              </a:rPr>
              <a:t>for those who supported me in finishing this report.</a:t>
            </a:r>
            <a:endParaRPr sz="1800" b="0" i="0" u="none" strike="noStrike" cap="none" dirty="0">
              <a:solidFill>
                <a:srgbClr val="FFFFFF"/>
              </a:solidFill>
              <a:latin typeface="Calibri"/>
              <a:ea typeface="Calibri"/>
              <a:cs typeface="Calibri"/>
              <a:sym typeface="Calibri"/>
            </a:endParaRPr>
          </a:p>
        </p:txBody>
      </p:sp>
      <p:sp>
        <p:nvSpPr>
          <p:cNvPr id="1846" name="Google Shape;1846;p235"/>
          <p:cNvSpPr/>
          <p:nvPr/>
        </p:nvSpPr>
        <p:spPr>
          <a:xfrm>
            <a:off x="0" y="0"/>
            <a:ext cx="617077" cy="68580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47" name="Google Shape;1847;p235"/>
          <p:cNvSpPr/>
          <p:nvPr/>
        </p:nvSpPr>
        <p:spPr>
          <a:xfrm>
            <a:off x="11422743" y="6036936"/>
            <a:ext cx="769257" cy="821064"/>
          </a:xfrm>
          <a:prstGeom prst="triangle">
            <a:avLst>
              <a:gd name="adj" fmla="val 100000"/>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48" name="Google Shape;1848;p235"/>
          <p:cNvSpPr/>
          <p:nvPr/>
        </p:nvSpPr>
        <p:spPr>
          <a:xfrm rot="-5400000">
            <a:off x="11396840" y="-25903"/>
            <a:ext cx="769257" cy="821064"/>
          </a:xfrm>
          <a:prstGeom prst="triangle">
            <a:avLst>
              <a:gd name="adj" fmla="val 100000"/>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49" name="Google Shape;1849;p235"/>
          <p:cNvSpPr txBox="1"/>
          <p:nvPr/>
        </p:nvSpPr>
        <p:spPr>
          <a:xfrm>
            <a:off x="5806168" y="3687401"/>
            <a:ext cx="5616575" cy="454125"/>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B0F0"/>
              </a:buClr>
              <a:buSzPts val="4400"/>
              <a:buFont typeface="Arial"/>
              <a:buNone/>
            </a:pPr>
            <a:r>
              <a:rPr lang="en-GB" sz="4400" b="0" i="0" u="none" strike="noStrike" cap="none" dirty="0">
                <a:solidFill>
                  <a:srgbClr val="00B0F0"/>
                </a:solidFill>
                <a:latin typeface="Calibri"/>
                <a:ea typeface="Calibri"/>
                <a:cs typeface="Calibri"/>
                <a:sym typeface="Calibri"/>
              </a:rPr>
              <a:t>Nguyen Minh Tuan</a:t>
            </a:r>
            <a:endParaRPr dirty="0"/>
          </a:p>
        </p:txBody>
      </p:sp>
      <p:pic>
        <p:nvPicPr>
          <p:cNvPr id="1850" name="Google Shape;1850;p235" descr="Pencil"/>
          <p:cNvPicPr preferRelativeResize="0"/>
          <p:nvPr/>
        </p:nvPicPr>
        <p:blipFill rotWithShape="1">
          <a:blip r:embed="rId5">
            <a:alphaModFix/>
          </a:blip>
          <a:srcRect t="19" b="19"/>
          <a:stretch/>
        </p:blipFill>
        <p:spPr>
          <a:xfrm>
            <a:off x="2308215" y="2126949"/>
            <a:ext cx="2453185" cy="2453185"/>
          </a:xfrm>
          <a:prstGeom prst="rect">
            <a:avLst/>
          </a:prstGeom>
          <a:noFill/>
          <a:ln>
            <a:noFill/>
          </a:ln>
        </p:spPr>
      </p:pic>
      <p:sp>
        <p:nvSpPr>
          <p:cNvPr id="1851" name="Google Shape;1851;p235"/>
          <p:cNvSpPr/>
          <p:nvPr/>
        </p:nvSpPr>
        <p:spPr>
          <a:xfrm>
            <a:off x="160205" y="1887156"/>
            <a:ext cx="296666" cy="296666"/>
          </a:xfrm>
          <a:prstGeom prst="ellipse">
            <a:avLst/>
          </a:prstGeom>
          <a:solidFill>
            <a:srgbClr val="171616"/>
          </a:solid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52" name="Google Shape;1852;p235"/>
          <p:cNvSpPr/>
          <p:nvPr/>
        </p:nvSpPr>
        <p:spPr>
          <a:xfrm>
            <a:off x="160205" y="4738559"/>
            <a:ext cx="296666" cy="296666"/>
          </a:xfrm>
          <a:prstGeom prst="ellipse">
            <a:avLst/>
          </a:prstGeom>
          <a:solidFill>
            <a:srgbClr val="171616"/>
          </a:solid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cxnSp>
        <p:nvCxnSpPr>
          <p:cNvPr id="1853" name="Google Shape;1853;p235"/>
          <p:cNvCxnSpPr/>
          <p:nvPr/>
        </p:nvCxnSpPr>
        <p:spPr>
          <a:xfrm>
            <a:off x="308538" y="2149023"/>
            <a:ext cx="0" cy="2643686"/>
          </a:xfrm>
          <a:prstGeom prst="straightConnector1">
            <a:avLst/>
          </a:prstGeom>
          <a:noFill/>
          <a:ln w="136525" cap="rnd" cmpd="sng">
            <a:solidFill>
              <a:schemeClr val="lt1"/>
            </a:solidFill>
            <a:prstDash val="solid"/>
            <a:miter lim="800000"/>
            <a:headEnd type="none" w="sm" len="sm"/>
            <a:tailEnd type="none" w="sm" len="sm"/>
          </a:ln>
        </p:spPr>
      </p:cxnSp>
      <p:pic>
        <p:nvPicPr>
          <p:cNvPr id="1854" name="Google Shape;1854;p235"/>
          <p:cNvPicPr preferRelativeResize="0"/>
          <p:nvPr/>
        </p:nvPicPr>
        <p:blipFill rotWithShape="1">
          <a:blip r:embed="rId6">
            <a:alphaModFix/>
          </a:blip>
          <a:srcRect/>
          <a:stretch/>
        </p:blipFill>
        <p:spPr>
          <a:xfrm>
            <a:off x="5367337" y="1699968"/>
            <a:ext cx="4962525" cy="1181100"/>
          </a:xfrm>
          <a:prstGeom prst="rect">
            <a:avLst/>
          </a:prstGeom>
          <a:noFill/>
          <a:ln>
            <a:noFill/>
          </a:ln>
        </p:spPr>
      </p:pic>
      <p:pic>
        <p:nvPicPr>
          <p:cNvPr id="1855" name="Google Shape;1855;p235"/>
          <p:cNvPicPr preferRelativeResize="0"/>
          <p:nvPr/>
        </p:nvPicPr>
        <p:blipFill rotWithShape="1">
          <a:blip r:embed="rId7">
            <a:alphaModFix/>
          </a:blip>
          <a:srcRect/>
          <a:stretch/>
        </p:blipFill>
        <p:spPr>
          <a:xfrm>
            <a:off x="9825739" y="71409"/>
            <a:ext cx="1814718" cy="1053708"/>
          </a:xfrm>
          <a:prstGeom prst="rect">
            <a:avLst/>
          </a:prstGeom>
          <a:noFill/>
          <a:ln>
            <a:noFill/>
          </a:ln>
        </p:spPr>
      </p:pic>
      <p:sp>
        <p:nvSpPr>
          <p:cNvPr id="1856" name="Google Shape;1856;p235"/>
          <p:cNvSpPr/>
          <p:nvPr/>
        </p:nvSpPr>
        <p:spPr>
          <a:xfrm>
            <a:off x="11405407" y="467763"/>
            <a:ext cx="474936" cy="2610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1842"/>
                                        </p:tgtEl>
                                        <p:attrNameLst>
                                          <p:attrName>style.visibility</p:attrName>
                                        </p:attrNameLst>
                                      </p:cBhvr>
                                      <p:to>
                                        <p:strVal val="visible"/>
                                      </p:to>
                                    </p:set>
                                    <p:animEffect transition="in" filter="fade">
                                      <p:cBhvr>
                                        <p:cTn id="7" dur="500"/>
                                        <p:tgtEl>
                                          <p:spTgt spid="1842"/>
                                        </p:tgtEl>
                                      </p:cBhvr>
                                    </p:animEffect>
                                  </p:childTnLst>
                                </p:cTn>
                              </p:par>
                              <p:par>
                                <p:cTn id="8" presetID="10" presetClass="entr" presetSubtype="0" fill="hold" nodeType="withEffect">
                                  <p:stCondLst>
                                    <p:cond delay="1000"/>
                                  </p:stCondLst>
                                  <p:childTnLst>
                                    <p:set>
                                      <p:cBhvr>
                                        <p:cTn id="9" dur="1" fill="hold">
                                          <p:stCondLst>
                                            <p:cond delay="0"/>
                                          </p:stCondLst>
                                        </p:cTn>
                                        <p:tgtEl>
                                          <p:spTgt spid="1843"/>
                                        </p:tgtEl>
                                        <p:attrNameLst>
                                          <p:attrName>style.visibility</p:attrName>
                                        </p:attrNameLst>
                                      </p:cBhvr>
                                      <p:to>
                                        <p:strVal val="visible"/>
                                      </p:to>
                                    </p:set>
                                    <p:animEffect transition="in" filter="fade">
                                      <p:cBhvr>
                                        <p:cTn id="10" dur="500"/>
                                        <p:tgtEl>
                                          <p:spTgt spid="18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997"/>
        <p:cNvGrpSpPr/>
        <p:nvPr/>
      </p:nvGrpSpPr>
      <p:grpSpPr>
        <a:xfrm>
          <a:off x="0" y="0"/>
          <a:ext cx="0" cy="0"/>
          <a:chOff x="0" y="0"/>
          <a:chExt cx="0" cy="0"/>
        </a:xfrm>
      </p:grpSpPr>
      <p:sp>
        <p:nvSpPr>
          <p:cNvPr id="1001" name="Google Shape;1001;p199"/>
          <p:cNvSpPr txBox="1"/>
          <p:nvPr/>
        </p:nvSpPr>
        <p:spPr>
          <a:xfrm>
            <a:off x="630247" y="1418363"/>
            <a:ext cx="5465753" cy="44063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E5E5E5"/>
              </a:buClr>
              <a:buSzPts val="1800"/>
              <a:buFont typeface="Raleway"/>
              <a:buNone/>
            </a:pPr>
            <a:r>
              <a:rPr lang="en-US" sz="2000" b="1" dirty="0">
                <a:solidFill>
                  <a:srgbClr val="E5E5E5"/>
                </a:solidFill>
                <a:latin typeface="Raleway"/>
                <a:ea typeface="Raleway"/>
                <a:cs typeface="Raleway"/>
                <a:sym typeface="Raleway"/>
              </a:rPr>
              <a:t>1, Lion Air Flight 610</a:t>
            </a:r>
          </a:p>
          <a:p>
            <a:pPr marL="0" marR="0" lvl="0" indent="0" algn="l" rtl="0">
              <a:lnSpc>
                <a:spcPct val="100000"/>
              </a:lnSpc>
              <a:spcBef>
                <a:spcPts val="0"/>
              </a:spcBef>
              <a:spcAft>
                <a:spcPts val="0"/>
              </a:spcAft>
              <a:buClr>
                <a:srgbClr val="E5E5E5"/>
              </a:buClr>
              <a:buSzPts val="1800"/>
              <a:buFont typeface="Raleway"/>
              <a:buNone/>
            </a:pPr>
            <a:r>
              <a:rPr lang="en-US" sz="2000" b="0" i="0" u="none" strike="noStrike" cap="none" dirty="0">
                <a:solidFill>
                  <a:srgbClr val="E5E5E5"/>
                </a:solidFill>
                <a:latin typeface="Raleway"/>
                <a:ea typeface="Raleway"/>
                <a:cs typeface="Raleway"/>
                <a:sym typeface="Raleway"/>
              </a:rPr>
              <a:t>On October 29</a:t>
            </a:r>
            <a:r>
              <a:rPr lang="en-US" sz="2000" b="0" i="0" u="none" strike="noStrike" cap="none" baseline="30000" dirty="0">
                <a:solidFill>
                  <a:srgbClr val="E5E5E5"/>
                </a:solidFill>
                <a:latin typeface="Raleway"/>
                <a:ea typeface="Raleway"/>
                <a:cs typeface="Raleway"/>
                <a:sym typeface="Raleway"/>
              </a:rPr>
              <a:t>th</a:t>
            </a:r>
            <a:r>
              <a:rPr lang="en-US" sz="2000" b="0" i="0" u="none" strike="noStrike" cap="none" dirty="0">
                <a:solidFill>
                  <a:srgbClr val="E5E5E5"/>
                </a:solidFill>
                <a:latin typeface="Raleway"/>
                <a:ea typeface="Raleway"/>
                <a:cs typeface="Raleway"/>
                <a:sym typeface="Raleway"/>
              </a:rPr>
              <a:t>, 2018, Lion Air Flight 610 took off from Soekarno-Hatta International Airport, Jakarta for a domestic flight to </a:t>
            </a:r>
            <a:r>
              <a:rPr lang="en-US" sz="2000" b="0" i="0" u="none" strike="noStrike" cap="none" dirty="0" err="1">
                <a:solidFill>
                  <a:srgbClr val="E5E5E5"/>
                </a:solidFill>
                <a:latin typeface="Raleway"/>
                <a:ea typeface="Raleway"/>
                <a:cs typeface="Raleway"/>
                <a:sym typeface="Raleway"/>
              </a:rPr>
              <a:t>Depati</a:t>
            </a:r>
            <a:r>
              <a:rPr lang="en-US" sz="2000" b="0" i="0" u="none" strike="noStrike" cap="none" dirty="0">
                <a:solidFill>
                  <a:srgbClr val="E5E5E5"/>
                </a:solidFill>
                <a:latin typeface="Raleway"/>
                <a:ea typeface="Raleway"/>
                <a:cs typeface="Raleway"/>
                <a:sym typeface="Raleway"/>
              </a:rPr>
              <a:t> Amir Airport, </a:t>
            </a:r>
            <a:r>
              <a:rPr lang="en-US" sz="2000" b="0" i="0" u="none" strike="noStrike" cap="none" dirty="0" err="1">
                <a:solidFill>
                  <a:srgbClr val="E5E5E5"/>
                </a:solidFill>
                <a:latin typeface="Raleway"/>
                <a:ea typeface="Raleway"/>
                <a:cs typeface="Raleway"/>
                <a:sym typeface="Raleway"/>
              </a:rPr>
              <a:t>Pangkal</a:t>
            </a:r>
            <a:r>
              <a:rPr lang="en-US" sz="2000" b="0" i="0" u="none" strike="noStrike" cap="none" dirty="0">
                <a:solidFill>
                  <a:srgbClr val="E5E5E5"/>
                </a:solidFill>
                <a:latin typeface="Raleway"/>
                <a:ea typeface="Raleway"/>
                <a:cs typeface="Raleway"/>
                <a:sym typeface="Raleway"/>
              </a:rPr>
              <a:t> Pinang, Indonesia. 13 minutes after departure, the aircraft that was operating the route crashed into the Java Sea, killing all </a:t>
            </a:r>
            <a:r>
              <a:rPr lang="en-US" sz="2000" u="sng" strike="noStrike" cap="none" dirty="0">
                <a:solidFill>
                  <a:srgbClr val="E5E5E5"/>
                </a:solidFill>
                <a:latin typeface="Raleway"/>
                <a:ea typeface="Raleway"/>
                <a:cs typeface="Raleway"/>
                <a:sym typeface="Raleway"/>
              </a:rPr>
              <a:t>189 passengers and crew members</a:t>
            </a:r>
            <a:r>
              <a:rPr lang="en-US" sz="2000" b="0" i="0" u="none" strike="noStrike" cap="none" dirty="0">
                <a:solidFill>
                  <a:srgbClr val="E5E5E5"/>
                </a:solidFill>
                <a:latin typeface="Raleway"/>
                <a:ea typeface="Raleway"/>
                <a:cs typeface="Raleway"/>
                <a:sym typeface="Raleway"/>
              </a:rPr>
              <a:t> on board.</a:t>
            </a:r>
          </a:p>
          <a:p>
            <a:pPr marL="0" marR="0" lvl="0" indent="0" algn="l" rtl="0">
              <a:lnSpc>
                <a:spcPct val="100000"/>
              </a:lnSpc>
              <a:spcBef>
                <a:spcPts val="0"/>
              </a:spcBef>
              <a:spcAft>
                <a:spcPts val="0"/>
              </a:spcAft>
              <a:buClr>
                <a:srgbClr val="E5E5E5"/>
              </a:buClr>
              <a:buSzPts val="1800"/>
              <a:buFont typeface="Raleway"/>
              <a:buNone/>
            </a:pPr>
            <a:endParaRPr lang="en-US" sz="2000" dirty="0">
              <a:solidFill>
                <a:srgbClr val="E5E5E5"/>
              </a:solidFill>
              <a:latin typeface="Raleway"/>
              <a:ea typeface="Raleway"/>
              <a:cs typeface="Raleway"/>
              <a:sym typeface="Raleway"/>
            </a:endParaRP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a:t>
            </a:r>
            <a:r>
              <a:rPr lang="en-US" sz="2000" b="0" i="0" u="none" strike="noStrike" cap="none" dirty="0">
                <a:solidFill>
                  <a:srgbClr val="E5E5E5"/>
                </a:solidFill>
                <a:latin typeface="Raleway"/>
                <a:ea typeface="Raleway"/>
                <a:cs typeface="Raleway"/>
                <a:sym typeface="Raleway"/>
              </a:rPr>
              <a:t> Aircraft: Boeing 737 MAX 8 (PK-LQP) with 2x CFM Internation</a:t>
            </a:r>
            <a:r>
              <a:rPr lang="en-US" sz="2000" dirty="0">
                <a:solidFill>
                  <a:srgbClr val="E5E5E5"/>
                </a:solidFill>
                <a:latin typeface="Raleway"/>
                <a:ea typeface="Raleway"/>
                <a:cs typeface="Raleway"/>
                <a:sym typeface="Raleway"/>
              </a:rPr>
              <a:t>al LEAP-1B</a:t>
            </a:r>
          </a:p>
          <a:p>
            <a:pPr marL="0" marR="0" lvl="0" indent="0" algn="l" rtl="0">
              <a:lnSpc>
                <a:spcPct val="100000"/>
              </a:lnSpc>
              <a:spcBef>
                <a:spcPts val="0"/>
              </a:spcBef>
              <a:spcAft>
                <a:spcPts val="0"/>
              </a:spcAft>
              <a:buClr>
                <a:srgbClr val="E5E5E5"/>
              </a:buClr>
              <a:buSzPts val="1800"/>
              <a:buFont typeface="Raleway"/>
              <a:buNone/>
            </a:pPr>
            <a:endParaRPr lang="en-US" sz="2000" dirty="0">
              <a:solidFill>
                <a:srgbClr val="E5E5E5"/>
              </a:solidFill>
              <a:latin typeface="Raleway"/>
              <a:ea typeface="Raleway"/>
              <a:cs typeface="Raleway"/>
              <a:sym typeface="Raleway"/>
            </a:endParaRP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Crew members: </a:t>
            </a: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Captain: </a:t>
            </a:r>
            <a:r>
              <a:rPr lang="en-US" sz="2000" dirty="0" err="1">
                <a:solidFill>
                  <a:srgbClr val="E5E5E5"/>
                </a:solidFill>
                <a:latin typeface="Raleway"/>
                <a:ea typeface="Raleway"/>
                <a:cs typeface="Raleway"/>
                <a:sym typeface="Raleway"/>
              </a:rPr>
              <a:t>Bhavye</a:t>
            </a:r>
            <a:r>
              <a:rPr lang="en-US" sz="2000" dirty="0">
                <a:solidFill>
                  <a:srgbClr val="E5E5E5"/>
                </a:solidFill>
                <a:latin typeface="Raleway"/>
                <a:ea typeface="Raleway"/>
                <a:cs typeface="Raleway"/>
                <a:sym typeface="Raleway"/>
              </a:rPr>
              <a:t> </a:t>
            </a:r>
            <a:r>
              <a:rPr lang="en-US" sz="2000" dirty="0" err="1">
                <a:solidFill>
                  <a:srgbClr val="E5E5E5"/>
                </a:solidFill>
                <a:latin typeface="Raleway"/>
                <a:ea typeface="Raleway"/>
                <a:cs typeface="Raleway"/>
                <a:sym typeface="Raleway"/>
              </a:rPr>
              <a:t>Suneja</a:t>
            </a:r>
            <a:endParaRPr lang="en-US" sz="2000" dirty="0">
              <a:solidFill>
                <a:srgbClr val="E5E5E5"/>
              </a:solidFill>
              <a:latin typeface="Raleway"/>
              <a:ea typeface="Raleway"/>
              <a:cs typeface="Raleway"/>
              <a:sym typeface="Raleway"/>
            </a:endParaRP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First Officer: </a:t>
            </a:r>
            <a:r>
              <a:rPr lang="en-US" sz="2000" dirty="0" err="1">
                <a:solidFill>
                  <a:srgbClr val="E5E5E5"/>
                </a:solidFill>
                <a:latin typeface="Raleway"/>
                <a:ea typeface="Raleway"/>
                <a:cs typeface="Raleway"/>
                <a:sym typeface="Raleway"/>
              </a:rPr>
              <a:t>Harvino</a:t>
            </a:r>
            <a:endParaRPr lang="en-US" sz="2000" dirty="0">
              <a:solidFill>
                <a:srgbClr val="E5E5E5"/>
              </a:solidFill>
              <a:latin typeface="Raleway"/>
              <a:ea typeface="Raleway"/>
              <a:cs typeface="Raleway"/>
              <a:sym typeface="Raleway"/>
            </a:endParaRPr>
          </a:p>
        </p:txBody>
      </p:sp>
      <p:sp>
        <p:nvSpPr>
          <p:cNvPr id="1002" name="Google Shape;1002;p199"/>
          <p:cNvSpPr txBox="1"/>
          <p:nvPr/>
        </p:nvSpPr>
        <p:spPr>
          <a:xfrm>
            <a:off x="710989" y="566928"/>
            <a:ext cx="8682214" cy="686763"/>
          </a:xfrm>
          <a:prstGeom prst="rect">
            <a:avLst/>
          </a:prstGeom>
          <a:noFill/>
          <a:ln>
            <a:noFill/>
          </a:ln>
        </p:spPr>
        <p:txBody>
          <a:bodyPr spcFirstLastPara="1" wrap="square" lIns="91425" tIns="45700" rIns="91425" bIns="45700" anchor="t" anchorCtr="0">
            <a:noAutofit/>
          </a:bodyPr>
          <a:lstStyle/>
          <a:p>
            <a:pPr marL="0" marR="0" lvl="0" indent="0" algn="l" rtl="0">
              <a:lnSpc>
                <a:spcPct val="70000"/>
              </a:lnSpc>
              <a:spcBef>
                <a:spcPts val="0"/>
              </a:spcBef>
              <a:spcAft>
                <a:spcPts val="0"/>
              </a:spcAft>
              <a:buClr>
                <a:srgbClr val="FFFFFF"/>
              </a:buClr>
              <a:buSzPts val="4995"/>
              <a:buFont typeface="Raleway"/>
              <a:buNone/>
            </a:pPr>
            <a:r>
              <a:rPr lang="en-US" sz="4995" b="1" dirty="0">
                <a:solidFill>
                  <a:srgbClr val="FFFFFF"/>
                </a:solidFill>
                <a:latin typeface="Raleway"/>
                <a:ea typeface="Raleway"/>
                <a:cs typeface="Raleway"/>
                <a:sym typeface="Raleway"/>
              </a:rPr>
              <a:t>I, </a:t>
            </a:r>
            <a:r>
              <a:rPr lang="en-US" sz="4995" b="1" i="0" u="none" strike="noStrike" cap="none" dirty="0">
                <a:solidFill>
                  <a:srgbClr val="FFFFFF"/>
                </a:solidFill>
                <a:latin typeface="Raleway"/>
                <a:ea typeface="Raleway"/>
                <a:cs typeface="Raleway"/>
                <a:sym typeface="Raleway"/>
              </a:rPr>
              <a:t>Two Consecutive Crashes</a:t>
            </a:r>
            <a:endParaRPr sz="4995" b="1" i="0" u="none" strike="noStrike" cap="none" dirty="0">
              <a:solidFill>
                <a:srgbClr val="FFFFFF"/>
              </a:solidFill>
              <a:latin typeface="Raleway"/>
              <a:ea typeface="Raleway"/>
              <a:cs typeface="Raleway"/>
              <a:sym typeface="Raleway"/>
            </a:endParaRPr>
          </a:p>
        </p:txBody>
      </p:sp>
      <p:pic>
        <p:nvPicPr>
          <p:cNvPr id="2" name="Untitled video - Made with Clipchamp (1)">
            <a:hlinkClick r:id="" action="ppaction://media"/>
            <a:extLst>
              <a:ext uri="{FF2B5EF4-FFF2-40B4-BE49-F238E27FC236}">
                <a16:creationId xmlns:a16="http://schemas.microsoft.com/office/drawing/2014/main" id="{53BA6164-83D8-5AA4-0CD4-12DA88EA3B3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097854" y="1418363"/>
            <a:ext cx="6094146" cy="34279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997"/>
        <p:cNvGrpSpPr/>
        <p:nvPr/>
      </p:nvGrpSpPr>
      <p:grpSpPr>
        <a:xfrm>
          <a:off x="0" y="0"/>
          <a:ext cx="0" cy="0"/>
          <a:chOff x="0" y="0"/>
          <a:chExt cx="0" cy="0"/>
        </a:xfrm>
      </p:grpSpPr>
      <p:sp>
        <p:nvSpPr>
          <p:cNvPr id="1001" name="Google Shape;1001;p199"/>
          <p:cNvSpPr txBox="1"/>
          <p:nvPr/>
        </p:nvSpPr>
        <p:spPr>
          <a:xfrm>
            <a:off x="630247" y="1418363"/>
            <a:ext cx="5465753" cy="44155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E5E5E5"/>
              </a:buClr>
              <a:buSzPts val="1800"/>
              <a:buFont typeface="Raleway"/>
              <a:buNone/>
            </a:pPr>
            <a:r>
              <a:rPr lang="en-US" sz="2000" b="1" dirty="0">
                <a:solidFill>
                  <a:srgbClr val="E5E5E5"/>
                </a:solidFill>
                <a:latin typeface="Raleway"/>
                <a:ea typeface="Raleway"/>
                <a:cs typeface="Raleway"/>
                <a:sym typeface="Raleway"/>
              </a:rPr>
              <a:t>2, Ethiopian Airlines Flight 302</a:t>
            </a: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Ethiopian Airlines Flight 302 is a scheduled international flight from Bole International Airport, Addis Ababa, Ethiopia to Jono Kenyatta International Airport, Nairobi, Kenya. On March 10</a:t>
            </a:r>
            <a:r>
              <a:rPr lang="en-US" sz="2000" baseline="30000" dirty="0">
                <a:solidFill>
                  <a:srgbClr val="E5E5E5"/>
                </a:solidFill>
                <a:latin typeface="Raleway"/>
                <a:ea typeface="Raleway"/>
                <a:cs typeface="Raleway"/>
                <a:sym typeface="Raleway"/>
              </a:rPr>
              <a:t>th</a:t>
            </a:r>
            <a:r>
              <a:rPr lang="en-US" sz="2000" dirty="0">
                <a:solidFill>
                  <a:srgbClr val="E5E5E5"/>
                </a:solidFill>
                <a:latin typeface="Raleway"/>
                <a:ea typeface="Raleway"/>
                <a:cs typeface="Raleway"/>
                <a:sym typeface="Raleway"/>
              </a:rPr>
              <a:t>, 2019, the aircraft that was operating the route crashed near the town of Bishoftu, Ethiopia 6 minutes after taking off, killing all </a:t>
            </a:r>
            <a:r>
              <a:rPr lang="en-US" sz="2000" u="sng" dirty="0">
                <a:solidFill>
                  <a:srgbClr val="E5E5E5"/>
                </a:solidFill>
                <a:latin typeface="Raleway"/>
                <a:ea typeface="Raleway"/>
                <a:cs typeface="Raleway"/>
                <a:sym typeface="Raleway"/>
              </a:rPr>
              <a:t>157 passengers and crew members</a:t>
            </a:r>
            <a:r>
              <a:rPr lang="en-US" sz="2000" dirty="0">
                <a:solidFill>
                  <a:srgbClr val="E5E5E5"/>
                </a:solidFill>
                <a:latin typeface="Raleway"/>
                <a:ea typeface="Raleway"/>
                <a:cs typeface="Raleway"/>
                <a:sym typeface="Raleway"/>
              </a:rPr>
              <a:t> on board.</a:t>
            </a:r>
          </a:p>
          <a:p>
            <a:pPr marL="0" marR="0" lvl="0" indent="0" algn="l" rtl="0">
              <a:lnSpc>
                <a:spcPct val="100000"/>
              </a:lnSpc>
              <a:spcBef>
                <a:spcPts val="0"/>
              </a:spcBef>
              <a:spcAft>
                <a:spcPts val="0"/>
              </a:spcAft>
              <a:buClr>
                <a:srgbClr val="E5E5E5"/>
              </a:buClr>
              <a:buSzPts val="1800"/>
              <a:buFont typeface="Raleway"/>
              <a:buNone/>
            </a:pPr>
            <a:endParaRPr lang="en-US" sz="2000" dirty="0">
              <a:solidFill>
                <a:srgbClr val="E5E5E5"/>
              </a:solidFill>
              <a:latin typeface="Raleway"/>
              <a:ea typeface="Raleway"/>
              <a:cs typeface="Raleway"/>
              <a:sym typeface="Raleway"/>
            </a:endParaRP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a:t>
            </a:r>
            <a:r>
              <a:rPr lang="en-US" sz="2000" b="0" i="0" u="none" strike="noStrike" cap="none" dirty="0">
                <a:solidFill>
                  <a:srgbClr val="E5E5E5"/>
                </a:solidFill>
                <a:latin typeface="Raleway"/>
                <a:ea typeface="Raleway"/>
                <a:cs typeface="Raleway"/>
                <a:sym typeface="Raleway"/>
              </a:rPr>
              <a:t> Aircraft: Boeing 737 MAX 8 (</a:t>
            </a:r>
            <a:r>
              <a:rPr lang="en-US" sz="2000" dirty="0">
                <a:solidFill>
                  <a:srgbClr val="E5E5E5"/>
                </a:solidFill>
                <a:latin typeface="Raleway"/>
                <a:ea typeface="Raleway"/>
                <a:cs typeface="Raleway"/>
                <a:sym typeface="Raleway"/>
              </a:rPr>
              <a:t>ET-AVJ</a:t>
            </a:r>
            <a:r>
              <a:rPr lang="en-US" sz="2000" b="0" i="0" u="none" strike="noStrike" cap="none" dirty="0">
                <a:solidFill>
                  <a:srgbClr val="E5E5E5"/>
                </a:solidFill>
                <a:latin typeface="Raleway"/>
                <a:ea typeface="Raleway"/>
                <a:cs typeface="Raleway"/>
                <a:sym typeface="Raleway"/>
              </a:rPr>
              <a:t>) with 2x CFM Internation</a:t>
            </a:r>
            <a:r>
              <a:rPr lang="en-US" sz="2000" dirty="0">
                <a:solidFill>
                  <a:srgbClr val="E5E5E5"/>
                </a:solidFill>
                <a:latin typeface="Raleway"/>
                <a:ea typeface="Raleway"/>
                <a:cs typeface="Raleway"/>
                <a:sym typeface="Raleway"/>
              </a:rPr>
              <a:t>al LEAP-1B</a:t>
            </a:r>
          </a:p>
          <a:p>
            <a:pPr marL="0" marR="0" lvl="0" indent="0" algn="l" rtl="0">
              <a:lnSpc>
                <a:spcPct val="100000"/>
              </a:lnSpc>
              <a:spcBef>
                <a:spcPts val="0"/>
              </a:spcBef>
              <a:spcAft>
                <a:spcPts val="0"/>
              </a:spcAft>
              <a:buClr>
                <a:srgbClr val="E5E5E5"/>
              </a:buClr>
              <a:buSzPts val="1800"/>
              <a:buFont typeface="Raleway"/>
              <a:buNone/>
            </a:pPr>
            <a:endParaRPr lang="en-US" sz="2000" dirty="0">
              <a:solidFill>
                <a:srgbClr val="E5E5E5"/>
              </a:solidFill>
              <a:latin typeface="Raleway"/>
              <a:ea typeface="Raleway"/>
              <a:cs typeface="Raleway"/>
              <a:sym typeface="Raleway"/>
            </a:endParaRP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Crew members: </a:t>
            </a: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Captain: </a:t>
            </a:r>
            <a:r>
              <a:rPr lang="en-US" sz="2000" dirty="0" err="1">
                <a:solidFill>
                  <a:srgbClr val="E5E5E5"/>
                </a:solidFill>
                <a:latin typeface="Raleway"/>
                <a:ea typeface="Raleway"/>
                <a:cs typeface="Raleway"/>
                <a:sym typeface="Raleway"/>
              </a:rPr>
              <a:t>Yared</a:t>
            </a:r>
            <a:r>
              <a:rPr lang="en-US" sz="2000" dirty="0">
                <a:solidFill>
                  <a:srgbClr val="E5E5E5"/>
                </a:solidFill>
                <a:latin typeface="Raleway"/>
                <a:ea typeface="Raleway"/>
                <a:cs typeface="Raleway"/>
                <a:sym typeface="Raleway"/>
              </a:rPr>
              <a:t> Getachew</a:t>
            </a: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First Officer: Ahmed Nur Mohammad Nur</a:t>
            </a:r>
          </a:p>
        </p:txBody>
      </p:sp>
      <p:sp>
        <p:nvSpPr>
          <p:cNvPr id="1002" name="Google Shape;1002;p199"/>
          <p:cNvSpPr txBox="1"/>
          <p:nvPr/>
        </p:nvSpPr>
        <p:spPr>
          <a:xfrm>
            <a:off x="710989" y="566928"/>
            <a:ext cx="8682214" cy="686763"/>
          </a:xfrm>
          <a:prstGeom prst="rect">
            <a:avLst/>
          </a:prstGeom>
          <a:noFill/>
          <a:ln>
            <a:noFill/>
          </a:ln>
        </p:spPr>
        <p:txBody>
          <a:bodyPr spcFirstLastPara="1" wrap="square" lIns="91425" tIns="45700" rIns="91425" bIns="45700" anchor="t" anchorCtr="0">
            <a:noAutofit/>
          </a:bodyPr>
          <a:lstStyle/>
          <a:p>
            <a:pPr marL="0" marR="0" lvl="0" indent="0" algn="l" rtl="0">
              <a:lnSpc>
                <a:spcPct val="70000"/>
              </a:lnSpc>
              <a:spcBef>
                <a:spcPts val="0"/>
              </a:spcBef>
              <a:spcAft>
                <a:spcPts val="0"/>
              </a:spcAft>
              <a:buClr>
                <a:srgbClr val="FFFFFF"/>
              </a:buClr>
              <a:buSzPts val="4995"/>
              <a:buFont typeface="Raleway"/>
              <a:buNone/>
            </a:pPr>
            <a:r>
              <a:rPr lang="en-US" sz="4995" b="1" i="0" u="none" strike="noStrike" cap="none" dirty="0">
                <a:solidFill>
                  <a:srgbClr val="FFFFFF"/>
                </a:solidFill>
                <a:latin typeface="Raleway"/>
                <a:ea typeface="Raleway"/>
                <a:cs typeface="Raleway"/>
                <a:sym typeface="Raleway"/>
              </a:rPr>
              <a:t>I, Two Consecutive Crashes</a:t>
            </a:r>
            <a:endParaRPr sz="4995" b="1" i="0" u="none" strike="noStrike" cap="none" dirty="0">
              <a:solidFill>
                <a:srgbClr val="FFFFFF"/>
              </a:solidFill>
              <a:latin typeface="Raleway"/>
              <a:ea typeface="Raleway"/>
              <a:cs typeface="Raleway"/>
              <a:sym typeface="Raleway"/>
            </a:endParaRPr>
          </a:p>
        </p:txBody>
      </p:sp>
      <p:pic>
        <p:nvPicPr>
          <p:cNvPr id="2" name="Untitled video - Made with Clipchamp (2)">
            <a:hlinkClick r:id="" action="ppaction://media"/>
            <a:extLst>
              <a:ext uri="{FF2B5EF4-FFF2-40B4-BE49-F238E27FC236}">
                <a16:creationId xmlns:a16="http://schemas.microsoft.com/office/drawing/2014/main" id="{C2CA1672-DD01-17E4-E225-876E6DAC1BC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096000" y="1418363"/>
            <a:ext cx="6096000" cy="3415284"/>
          </a:xfrm>
          <a:prstGeom prst="rect">
            <a:avLst/>
          </a:prstGeom>
        </p:spPr>
      </p:pic>
    </p:spTree>
    <p:extLst>
      <p:ext uri="{BB962C8B-B14F-4D97-AF65-F5344CB8AC3E}">
        <p14:creationId xmlns:p14="http://schemas.microsoft.com/office/powerpoint/2010/main" val="10436706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09"/>
        <p:cNvGrpSpPr/>
        <p:nvPr/>
      </p:nvGrpSpPr>
      <p:grpSpPr>
        <a:xfrm>
          <a:off x="0" y="0"/>
          <a:ext cx="0" cy="0"/>
          <a:chOff x="0" y="0"/>
          <a:chExt cx="0" cy="0"/>
        </a:xfrm>
      </p:grpSpPr>
      <p:sp>
        <p:nvSpPr>
          <p:cNvPr id="1014" name="Google Shape;1014;p200"/>
          <p:cNvSpPr txBox="1"/>
          <p:nvPr/>
        </p:nvSpPr>
        <p:spPr>
          <a:xfrm>
            <a:off x="518269" y="1061544"/>
            <a:ext cx="11155462" cy="177586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E5E5E5"/>
              </a:buClr>
              <a:buSzPts val="1800"/>
              <a:buFont typeface="Raleway"/>
              <a:buNone/>
            </a:pPr>
            <a:r>
              <a:rPr lang="en-GB" sz="2000" dirty="0">
                <a:solidFill>
                  <a:srgbClr val="E5E5E5"/>
                </a:solidFill>
                <a:latin typeface="Raleway"/>
                <a:sym typeface="Raleway"/>
              </a:rPr>
              <a:t>Two crashes, the same aircraft, same engine, in less than 5 months. The fastest selling jet in Boeing history, just introduced the year before. 346 people killed. An iconic American company’s reputation in tatters. The story of the 737 MAX would “end up exposing corporate deception and a broken regulatory process”. But at the </a:t>
            </a:r>
            <a:r>
              <a:rPr lang="en-GB" sz="2000" dirty="0" err="1">
                <a:solidFill>
                  <a:srgbClr val="E5E5E5"/>
                </a:solidFill>
                <a:latin typeface="Raleway"/>
                <a:sym typeface="Raleway"/>
              </a:rPr>
              <a:t>center</a:t>
            </a:r>
            <a:r>
              <a:rPr lang="en-GB" sz="2000" dirty="0">
                <a:solidFill>
                  <a:srgbClr val="E5E5E5"/>
                </a:solidFill>
                <a:latin typeface="Raleway"/>
                <a:sym typeface="Raleway"/>
              </a:rPr>
              <a:t> was a problematic software system supposed to keep people safe that instead – led to their deaths. </a:t>
            </a:r>
          </a:p>
          <a:p>
            <a:pPr marL="0" marR="0" lvl="0" indent="0" algn="r" rtl="0">
              <a:lnSpc>
                <a:spcPct val="100000"/>
              </a:lnSpc>
              <a:spcBef>
                <a:spcPts val="0"/>
              </a:spcBef>
              <a:spcAft>
                <a:spcPts val="0"/>
              </a:spcAft>
              <a:buClr>
                <a:srgbClr val="E5E5E5"/>
              </a:buClr>
              <a:buSzPts val="1800"/>
              <a:buFont typeface="Raleway"/>
              <a:buNone/>
            </a:pPr>
            <a:r>
              <a:rPr lang="en-GB" sz="2000" dirty="0">
                <a:solidFill>
                  <a:srgbClr val="E5E5E5"/>
                </a:solidFill>
                <a:latin typeface="Raleway"/>
                <a:sym typeface="Raleway"/>
              </a:rPr>
              <a:t>PBS Frontline – Boeing’s Fatal Flaw</a:t>
            </a:r>
            <a:endParaRPr lang="en-GB" sz="2000" dirty="0"/>
          </a:p>
        </p:txBody>
      </p:sp>
      <p:sp>
        <p:nvSpPr>
          <p:cNvPr id="1015" name="Google Shape;1015;p200"/>
          <p:cNvSpPr txBox="1"/>
          <p:nvPr/>
        </p:nvSpPr>
        <p:spPr>
          <a:xfrm>
            <a:off x="518269" y="290263"/>
            <a:ext cx="8682214" cy="103504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US" sz="5000" b="1" i="0" u="none" strike="noStrike" cap="none" dirty="0">
                <a:solidFill>
                  <a:srgbClr val="FFFFFF"/>
                </a:solidFill>
                <a:latin typeface="Raleway"/>
                <a:ea typeface="Raleway"/>
                <a:cs typeface="Raleway"/>
                <a:sym typeface="Raleway"/>
              </a:rPr>
              <a:t>I, Two Consecutive Crashes</a:t>
            </a:r>
            <a:endParaRPr sz="5000" b="1" i="0" u="none" strike="noStrike" cap="none" dirty="0">
              <a:solidFill>
                <a:srgbClr val="FFFFFF"/>
              </a:solidFill>
              <a:latin typeface="Raleway"/>
              <a:ea typeface="Raleway"/>
              <a:cs typeface="Raleway"/>
              <a:sym typeface="Raleway"/>
            </a:endParaRPr>
          </a:p>
        </p:txBody>
      </p:sp>
      <p:pic>
        <p:nvPicPr>
          <p:cNvPr id="5" name="Picture 4" descr="ET302 wreckage&#10;">
            <a:extLst>
              <a:ext uri="{FF2B5EF4-FFF2-40B4-BE49-F238E27FC236}">
                <a16:creationId xmlns:a16="http://schemas.microsoft.com/office/drawing/2014/main" id="{308830E7-5367-17F3-790E-6380CEFDA682}"/>
              </a:ext>
            </a:extLst>
          </p:cNvPr>
          <p:cNvPicPr>
            <a:picLocks noChangeAspect="1"/>
          </p:cNvPicPr>
          <p:nvPr/>
        </p:nvPicPr>
        <p:blipFill>
          <a:blip r:embed="rId3"/>
          <a:stretch>
            <a:fillRect/>
          </a:stretch>
        </p:blipFill>
        <p:spPr>
          <a:xfrm>
            <a:off x="0" y="3050385"/>
            <a:ext cx="6199632" cy="3807616"/>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36"/>
        <p:cNvGrpSpPr/>
        <p:nvPr/>
      </p:nvGrpSpPr>
      <p:grpSpPr>
        <a:xfrm>
          <a:off x="0" y="0"/>
          <a:ext cx="0" cy="0"/>
          <a:chOff x="0" y="0"/>
          <a:chExt cx="0" cy="0"/>
        </a:xfrm>
      </p:grpSpPr>
      <p:sp>
        <p:nvSpPr>
          <p:cNvPr id="1039" name="Google Shape;1039;p202"/>
          <p:cNvSpPr/>
          <p:nvPr/>
        </p:nvSpPr>
        <p:spPr>
          <a:xfrm>
            <a:off x="427228" y="1467118"/>
            <a:ext cx="1327150" cy="1327150"/>
          </a:xfrm>
          <a:prstGeom prst="ellipse">
            <a:avLst/>
          </a:prstGeom>
          <a:solidFill>
            <a:schemeClr val="accent6"/>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GB" sz="4400" b="0" i="0" u="none" strike="noStrike" cap="none" dirty="0">
                <a:solidFill>
                  <a:srgbClr val="FFFFFF"/>
                </a:solidFill>
                <a:latin typeface="Calibri"/>
                <a:ea typeface="Calibri"/>
                <a:cs typeface="Calibri"/>
                <a:sym typeface="Calibri"/>
              </a:rPr>
              <a:t>1</a:t>
            </a:r>
            <a:endParaRPr sz="1800" b="0" i="0" u="none" strike="noStrike" cap="none" dirty="0">
              <a:solidFill>
                <a:srgbClr val="FFFFFF"/>
              </a:solidFill>
              <a:latin typeface="Calibri"/>
              <a:ea typeface="Calibri"/>
              <a:cs typeface="Calibri"/>
              <a:sym typeface="Calibri"/>
            </a:endParaRPr>
          </a:p>
        </p:txBody>
      </p:sp>
      <p:sp>
        <p:nvSpPr>
          <p:cNvPr id="1040" name="Google Shape;1040;p202"/>
          <p:cNvSpPr/>
          <p:nvPr/>
        </p:nvSpPr>
        <p:spPr>
          <a:xfrm>
            <a:off x="2922778" y="1467118"/>
            <a:ext cx="1327150" cy="1327150"/>
          </a:xfrm>
          <a:prstGeom prst="ellipse">
            <a:avLst/>
          </a:prstGeom>
          <a:solidFill>
            <a:schemeClr val="accent2"/>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GB" sz="4400" b="0" i="0" u="none" strike="noStrike" cap="none">
                <a:solidFill>
                  <a:srgbClr val="FFFFFF"/>
                </a:solidFill>
                <a:latin typeface="Calibri"/>
                <a:ea typeface="Calibri"/>
                <a:cs typeface="Calibri"/>
                <a:sym typeface="Calibri"/>
              </a:rPr>
              <a:t>2</a:t>
            </a:r>
            <a:endParaRPr/>
          </a:p>
        </p:txBody>
      </p:sp>
      <p:sp>
        <p:nvSpPr>
          <p:cNvPr id="1041" name="Google Shape;1041;p202"/>
          <p:cNvSpPr/>
          <p:nvPr/>
        </p:nvSpPr>
        <p:spPr>
          <a:xfrm>
            <a:off x="5418328" y="1467118"/>
            <a:ext cx="1327150" cy="1327150"/>
          </a:xfrm>
          <a:prstGeom prst="ellipse">
            <a:avLst/>
          </a:prstGeom>
          <a:solidFill>
            <a:srgbClr val="0070C0"/>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GB" sz="4400" b="0" i="0" u="none" strike="noStrike" cap="none">
                <a:solidFill>
                  <a:srgbClr val="FFFFFF"/>
                </a:solidFill>
                <a:latin typeface="Calibri"/>
                <a:ea typeface="Calibri"/>
                <a:cs typeface="Calibri"/>
                <a:sym typeface="Calibri"/>
              </a:rPr>
              <a:t>3</a:t>
            </a:r>
            <a:endParaRPr sz="1800" b="0" i="0" u="none" strike="noStrike" cap="none">
              <a:solidFill>
                <a:srgbClr val="FFFFFF"/>
              </a:solidFill>
              <a:latin typeface="Calibri"/>
              <a:ea typeface="Calibri"/>
              <a:cs typeface="Calibri"/>
              <a:sym typeface="Calibri"/>
            </a:endParaRPr>
          </a:p>
        </p:txBody>
      </p:sp>
      <p:sp>
        <p:nvSpPr>
          <p:cNvPr id="1042" name="Google Shape;1042;p202"/>
          <p:cNvSpPr/>
          <p:nvPr/>
        </p:nvSpPr>
        <p:spPr>
          <a:xfrm>
            <a:off x="7913878" y="1467118"/>
            <a:ext cx="1327150" cy="1327150"/>
          </a:xfrm>
          <a:prstGeom prst="ellipse">
            <a:avLst/>
          </a:prstGeom>
          <a:solidFill>
            <a:srgbClr val="E47CA4"/>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GB" sz="4400" b="0" i="0" u="none" strike="noStrike" cap="none">
                <a:solidFill>
                  <a:srgbClr val="FFFFFF"/>
                </a:solidFill>
                <a:latin typeface="Calibri"/>
                <a:ea typeface="Calibri"/>
                <a:cs typeface="Calibri"/>
                <a:sym typeface="Calibri"/>
              </a:rPr>
              <a:t>4</a:t>
            </a:r>
            <a:endParaRPr sz="1800" b="0" i="0" u="none" strike="noStrike" cap="none">
              <a:solidFill>
                <a:srgbClr val="FFFFFF"/>
              </a:solidFill>
              <a:latin typeface="Calibri"/>
              <a:ea typeface="Calibri"/>
              <a:cs typeface="Calibri"/>
              <a:sym typeface="Calibri"/>
            </a:endParaRPr>
          </a:p>
        </p:txBody>
      </p:sp>
      <p:sp>
        <p:nvSpPr>
          <p:cNvPr id="1043" name="Google Shape;1043;p202"/>
          <p:cNvSpPr/>
          <p:nvPr/>
        </p:nvSpPr>
        <p:spPr>
          <a:xfrm>
            <a:off x="1833873" y="1806843"/>
            <a:ext cx="1009410" cy="647700"/>
          </a:xfrm>
          <a:prstGeom prst="striped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044" name="Google Shape;1044;p202"/>
          <p:cNvSpPr/>
          <p:nvPr/>
        </p:nvSpPr>
        <p:spPr>
          <a:xfrm>
            <a:off x="4329423" y="1806843"/>
            <a:ext cx="1009410" cy="647700"/>
          </a:xfrm>
          <a:prstGeom prst="striped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045" name="Google Shape;1045;p202"/>
          <p:cNvSpPr/>
          <p:nvPr/>
        </p:nvSpPr>
        <p:spPr>
          <a:xfrm>
            <a:off x="6824973" y="1806843"/>
            <a:ext cx="1009410" cy="647700"/>
          </a:xfrm>
          <a:prstGeom prst="striped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047" name="Google Shape;1047;p202"/>
          <p:cNvSpPr/>
          <p:nvPr/>
        </p:nvSpPr>
        <p:spPr>
          <a:xfrm>
            <a:off x="9348510" y="1755834"/>
            <a:ext cx="1037604" cy="749718"/>
          </a:xfrm>
          <a:prstGeom prst="stripedRightArrow">
            <a:avLst>
              <a:gd name="adj1" fmla="val 50000"/>
              <a:gd name="adj2" fmla="val 50000"/>
            </a:avLst>
          </a:prstGeom>
          <a:solidFill>
            <a:schemeClr val="bg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049" name="Google Shape;1049;p202"/>
          <p:cNvSpPr txBox="1"/>
          <p:nvPr/>
        </p:nvSpPr>
        <p:spPr>
          <a:xfrm>
            <a:off x="346972" y="686147"/>
            <a:ext cx="11772455" cy="861774"/>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Clr>
                <a:srgbClr val="FFFFFF"/>
              </a:buClr>
              <a:buSzPts val="5000"/>
              <a:buFont typeface="Raleway"/>
              <a:buNone/>
            </a:pPr>
            <a:r>
              <a:rPr lang="en-GB" sz="4000" b="1" i="0" u="none" strike="noStrike" cap="none" dirty="0">
                <a:solidFill>
                  <a:srgbClr val="FFFFFF"/>
                </a:solidFill>
                <a:latin typeface="Raleway"/>
                <a:ea typeface="Raleway"/>
                <a:cs typeface="Raleway"/>
                <a:sym typeface="Raleway"/>
              </a:rPr>
              <a:t>II, The fierce rivalry</a:t>
            </a:r>
            <a:endParaRPr lang="en-GB" sz="4000" dirty="0"/>
          </a:p>
        </p:txBody>
      </p:sp>
      <p:sp>
        <p:nvSpPr>
          <p:cNvPr id="1051" name="Google Shape;1051;p202"/>
          <p:cNvSpPr/>
          <p:nvPr/>
        </p:nvSpPr>
        <p:spPr>
          <a:xfrm>
            <a:off x="274450" y="2857252"/>
            <a:ext cx="1632705" cy="55368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Roboto"/>
              <a:buNone/>
            </a:pPr>
            <a:r>
              <a:rPr lang="en-GB" sz="1800" dirty="0">
                <a:solidFill>
                  <a:srgbClr val="FFFFFF"/>
                </a:solidFill>
                <a:latin typeface="Roboto"/>
                <a:ea typeface="Roboto"/>
                <a:cs typeface="Roboto"/>
                <a:sym typeface="Roboto"/>
              </a:rPr>
              <a:t>Airbus and Boeing market share</a:t>
            </a:r>
          </a:p>
          <a:p>
            <a:pPr marL="0" marR="0" lvl="0" indent="0" algn="ctr" rtl="0">
              <a:lnSpc>
                <a:spcPct val="100000"/>
              </a:lnSpc>
              <a:spcBef>
                <a:spcPts val="0"/>
              </a:spcBef>
              <a:spcAft>
                <a:spcPts val="0"/>
              </a:spcAft>
              <a:buClr>
                <a:srgbClr val="000000"/>
              </a:buClr>
              <a:buSzPts val="1400"/>
              <a:buFont typeface="Roboto"/>
              <a:buNone/>
            </a:pPr>
            <a:endParaRPr lang="en-GB" sz="1800" dirty="0">
              <a:solidFill>
                <a:srgbClr val="FFFFFF"/>
              </a:solidFill>
              <a:latin typeface="Roboto"/>
              <a:ea typeface="Roboto"/>
              <a:cs typeface="Roboto"/>
              <a:sym typeface="Roboto"/>
            </a:endParaRPr>
          </a:p>
        </p:txBody>
      </p:sp>
      <p:sp>
        <p:nvSpPr>
          <p:cNvPr id="1052" name="Google Shape;1052;p202"/>
          <p:cNvSpPr/>
          <p:nvPr/>
        </p:nvSpPr>
        <p:spPr>
          <a:xfrm>
            <a:off x="2856466" y="2874438"/>
            <a:ext cx="1531188" cy="30777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Roboto"/>
              <a:buNone/>
            </a:pPr>
            <a:r>
              <a:rPr lang="en-GB" sz="1800" b="0" i="0" u="none" strike="noStrike" cap="none" dirty="0">
                <a:solidFill>
                  <a:srgbClr val="FFFFFF"/>
                </a:solidFill>
                <a:latin typeface="Roboto"/>
                <a:ea typeface="Roboto"/>
                <a:cs typeface="Roboto"/>
                <a:sym typeface="Roboto"/>
              </a:rPr>
              <a:t>Boeing pulled the trigger on releasing the 737 MAX</a:t>
            </a:r>
            <a:endParaRPr lang="en-GB" sz="1800" b="0" i="0" u="none" strike="noStrike" cap="none" dirty="0">
              <a:solidFill>
                <a:srgbClr val="FFFFFF"/>
              </a:solidFill>
              <a:latin typeface="Arial"/>
              <a:ea typeface="Arial"/>
              <a:cs typeface="Arial"/>
              <a:sym typeface="Arial"/>
            </a:endParaRPr>
          </a:p>
        </p:txBody>
      </p:sp>
      <p:sp>
        <p:nvSpPr>
          <p:cNvPr id="1053" name="Google Shape;1053;p202"/>
          <p:cNvSpPr/>
          <p:nvPr/>
        </p:nvSpPr>
        <p:spPr>
          <a:xfrm>
            <a:off x="5280604" y="2857252"/>
            <a:ext cx="1531188" cy="30777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Roboto"/>
              <a:buNone/>
            </a:pPr>
            <a:r>
              <a:rPr lang="en-GB" sz="1800" b="0" i="0" u="none" strike="noStrike" cap="none" dirty="0">
                <a:solidFill>
                  <a:srgbClr val="FFFFFF"/>
                </a:solidFill>
                <a:latin typeface="Roboto"/>
                <a:ea typeface="Roboto"/>
                <a:cs typeface="Roboto"/>
                <a:sym typeface="Roboto"/>
              </a:rPr>
              <a:t>CFM International LEAP-1B</a:t>
            </a:r>
            <a:endParaRPr sz="1800" b="0" i="0" u="none" strike="noStrike" cap="none" dirty="0">
              <a:solidFill>
                <a:srgbClr val="FFFFFF"/>
              </a:solidFill>
              <a:latin typeface="Arial"/>
              <a:ea typeface="Arial"/>
              <a:cs typeface="Arial"/>
              <a:sym typeface="Arial"/>
            </a:endParaRPr>
          </a:p>
        </p:txBody>
      </p:sp>
      <p:sp>
        <p:nvSpPr>
          <p:cNvPr id="1054" name="Google Shape;1054;p202"/>
          <p:cNvSpPr/>
          <p:nvPr/>
        </p:nvSpPr>
        <p:spPr>
          <a:xfrm>
            <a:off x="7804346" y="2853303"/>
            <a:ext cx="1531188" cy="30777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Roboto"/>
              <a:buNone/>
            </a:pPr>
            <a:r>
              <a:rPr lang="en-GB" sz="1800" b="0" i="0" u="none" strike="noStrike" cap="none" dirty="0">
                <a:solidFill>
                  <a:srgbClr val="FFFFFF"/>
                </a:solidFill>
                <a:latin typeface="Roboto"/>
                <a:ea typeface="Roboto"/>
                <a:cs typeface="Roboto"/>
                <a:sym typeface="Roboto"/>
              </a:rPr>
              <a:t>A problematic system</a:t>
            </a:r>
          </a:p>
          <a:p>
            <a:pPr marL="0" marR="0" lvl="0" indent="0" algn="ctr" rtl="0">
              <a:lnSpc>
                <a:spcPct val="100000"/>
              </a:lnSpc>
              <a:spcBef>
                <a:spcPts val="0"/>
              </a:spcBef>
              <a:spcAft>
                <a:spcPts val="0"/>
              </a:spcAft>
              <a:buClr>
                <a:srgbClr val="000000"/>
              </a:buClr>
              <a:buSzPts val="1400"/>
              <a:buFont typeface="Roboto"/>
              <a:buNone/>
            </a:pPr>
            <a:endParaRPr sz="1800" b="0" i="0" u="none" strike="noStrike" cap="none" dirty="0">
              <a:solidFill>
                <a:srgbClr val="FFFFFF"/>
              </a:solidFill>
              <a:latin typeface="Arial"/>
              <a:ea typeface="Arial"/>
              <a:cs typeface="Arial"/>
              <a:sym typeface="Arial"/>
            </a:endParaRPr>
          </a:p>
        </p:txBody>
      </p:sp>
      <p:sp>
        <p:nvSpPr>
          <p:cNvPr id="2" name="Google Shape;1042;p202">
            <a:extLst>
              <a:ext uri="{FF2B5EF4-FFF2-40B4-BE49-F238E27FC236}">
                <a16:creationId xmlns:a16="http://schemas.microsoft.com/office/drawing/2014/main" id="{81FCE7B6-B036-2287-F411-D9EB1476A9D1}"/>
              </a:ext>
            </a:extLst>
          </p:cNvPr>
          <p:cNvSpPr/>
          <p:nvPr/>
        </p:nvSpPr>
        <p:spPr>
          <a:xfrm>
            <a:off x="10517878" y="1498055"/>
            <a:ext cx="1327150" cy="1327150"/>
          </a:xfrm>
          <a:prstGeom prst="ellipse">
            <a:avLst/>
          </a:prstGeom>
          <a:solidFill>
            <a:srgbClr val="00B0F0"/>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GB" sz="4400" dirty="0">
                <a:solidFill>
                  <a:srgbClr val="FFFFFF"/>
                </a:solidFill>
                <a:latin typeface="Calibri"/>
                <a:ea typeface="Calibri"/>
                <a:cs typeface="Calibri"/>
                <a:sym typeface="Calibri"/>
              </a:rPr>
              <a:t>5</a:t>
            </a:r>
            <a:endParaRPr sz="1800" b="0" i="0" u="none" strike="noStrike" cap="none" dirty="0">
              <a:solidFill>
                <a:srgbClr val="FFFFFF"/>
              </a:solidFill>
              <a:latin typeface="Calibri"/>
              <a:ea typeface="Calibri"/>
              <a:cs typeface="Calibri"/>
              <a:sym typeface="Calibri"/>
            </a:endParaRPr>
          </a:p>
        </p:txBody>
      </p:sp>
      <p:sp>
        <p:nvSpPr>
          <p:cNvPr id="4" name="TextBox 3">
            <a:extLst>
              <a:ext uri="{FF2B5EF4-FFF2-40B4-BE49-F238E27FC236}">
                <a16:creationId xmlns:a16="http://schemas.microsoft.com/office/drawing/2014/main" id="{4AEB057C-AAC2-FDC2-244C-9B305B9EC80A}"/>
              </a:ext>
            </a:extLst>
          </p:cNvPr>
          <p:cNvSpPr txBox="1"/>
          <p:nvPr/>
        </p:nvSpPr>
        <p:spPr>
          <a:xfrm>
            <a:off x="10089213" y="2877660"/>
            <a:ext cx="2184480" cy="923330"/>
          </a:xfrm>
          <a:prstGeom prst="rect">
            <a:avLst/>
          </a:prstGeom>
          <a:noFill/>
        </p:spPr>
        <p:txBody>
          <a:bodyPr wrap="square" rtlCol="0">
            <a:spAutoFit/>
          </a:bodyPr>
          <a:lstStyle/>
          <a:p>
            <a:pPr algn="ctr"/>
            <a:r>
              <a:rPr lang="en-US" sz="1800" dirty="0">
                <a:solidFill>
                  <a:schemeClr val="bg1"/>
                </a:solidFill>
                <a:latin typeface="Roboto" panose="02000000000000000000" pitchFamily="2" charset="0"/>
                <a:ea typeface="Roboto" panose="02000000000000000000" pitchFamily="2" charset="0"/>
                <a:cs typeface="Roboto" panose="02000000000000000000" pitchFamily="2" charset="0"/>
              </a:rPr>
              <a:t>Concealing became killing</a:t>
            </a:r>
          </a:p>
          <a:p>
            <a:endParaRPr lang="en-US" sz="18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transition spd="slow">
    <p:wheel spokes="1"/>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272226" cy="10080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5000" b="1" dirty="0">
                <a:solidFill>
                  <a:srgbClr val="FFFFFF"/>
                </a:solidFill>
                <a:latin typeface="Raleway"/>
                <a:ea typeface="Raleway"/>
                <a:cs typeface="Raleway"/>
                <a:sym typeface="Raleway"/>
              </a:rPr>
              <a:t>1, Airbus </a:t>
            </a:r>
            <a:r>
              <a:rPr lang="en-GB" sz="5000" b="1" i="0" u="none" strike="noStrike" cap="none" dirty="0">
                <a:solidFill>
                  <a:srgbClr val="FFFFFF"/>
                </a:solidFill>
                <a:latin typeface="Raleway"/>
                <a:ea typeface="Raleway"/>
                <a:cs typeface="Raleway"/>
                <a:sym typeface="Raleway"/>
              </a:rPr>
              <a:t>and Boeing Market Share</a:t>
            </a:r>
            <a:endParaRPr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365631" y="967686"/>
            <a:ext cx="11460738" cy="3477875"/>
          </a:xfrm>
          <a:prstGeom prst="rect">
            <a:avLst/>
          </a:prstGeom>
          <a:noFill/>
        </p:spPr>
        <p:txBody>
          <a:bodyPr wrap="square" rtlCol="0">
            <a:spAutoFit/>
          </a:bodyPr>
          <a:lstStyle/>
          <a:p>
            <a:r>
              <a:rPr lang="en-US" sz="2000" dirty="0">
                <a:solidFill>
                  <a:schemeClr val="bg1"/>
                </a:solidFill>
                <a:latin typeface="Raleway" pitchFamily="2" charset="0"/>
              </a:rPr>
              <a:t>Boeing and Airbus have long been the two biggest aircraft manufacturer in aviation. According to Vox, they have a market share of 38% and 28% respectively. If one could offer a better aircraft, the other one could lose a lot of money. And that was what happened in the 2011 Paris Air Show.</a:t>
            </a:r>
          </a:p>
          <a:p>
            <a:endParaRPr lang="en-US" sz="2000" dirty="0">
              <a:solidFill>
                <a:schemeClr val="bg1"/>
              </a:solidFill>
              <a:latin typeface="Raleway" pitchFamily="2" charset="0"/>
            </a:endParaRPr>
          </a:p>
          <a:p>
            <a:r>
              <a:rPr lang="en-US" sz="2000" dirty="0">
                <a:solidFill>
                  <a:schemeClr val="bg1"/>
                </a:solidFill>
                <a:latin typeface="Raleway" pitchFamily="2" charset="0"/>
              </a:rPr>
              <a:t>Airbus updated their most successful single-aisle aircraft, the A320 with a new engine that is 15% more fuel efficient. Also, it requires minimal pilot training. They slide in the new CFM International LEAP-1A. And this placed enormous pressure on Boeing. For the first time in a decade, American Airlines is </a:t>
            </a:r>
            <a:r>
              <a:rPr lang="en-US" sz="2000" b="1" dirty="0">
                <a:solidFill>
                  <a:schemeClr val="bg1"/>
                </a:solidFill>
                <a:latin typeface="Raleway" pitchFamily="2" charset="0"/>
              </a:rPr>
              <a:t>not</a:t>
            </a:r>
            <a:r>
              <a:rPr lang="en-US" sz="2000" dirty="0">
                <a:solidFill>
                  <a:schemeClr val="bg1"/>
                </a:solidFill>
                <a:latin typeface="Raleway" pitchFamily="2" charset="0"/>
              </a:rPr>
              <a:t> going to use Boeing’s aircraft.</a:t>
            </a:r>
          </a:p>
          <a:p>
            <a:endParaRPr lang="en-US" sz="2000" dirty="0">
              <a:solidFill>
                <a:schemeClr val="bg1"/>
              </a:solidFill>
              <a:latin typeface="Raleway" pitchFamily="2" charset="0"/>
            </a:endParaRPr>
          </a:p>
          <a:p>
            <a:r>
              <a:rPr lang="en-US" sz="2000" dirty="0">
                <a:solidFill>
                  <a:schemeClr val="bg1"/>
                </a:solidFill>
                <a:latin typeface="Raleway" pitchFamily="2" charset="0"/>
              </a:rPr>
              <a:t>“And that is essentially a dagger in the heart of Boeing” (Natalie </a:t>
            </a:r>
            <a:r>
              <a:rPr lang="en-US" sz="2000" dirty="0" err="1">
                <a:solidFill>
                  <a:schemeClr val="bg1"/>
                </a:solidFill>
                <a:latin typeface="Raleway" pitchFamily="2" charset="0"/>
              </a:rPr>
              <a:t>Kitroeff</a:t>
            </a:r>
            <a:r>
              <a:rPr lang="en-US" sz="2000" dirty="0">
                <a:solidFill>
                  <a:schemeClr val="bg1"/>
                </a:solidFill>
                <a:latin typeface="Raleway" pitchFamily="2" charset="0"/>
              </a:rPr>
              <a:t>, New York Times Reporter, PBS Frontline’s Documentary “Boeing’s Fatal Flaw”)</a:t>
            </a:r>
          </a:p>
        </p:txBody>
      </p:sp>
      <p:pic>
        <p:nvPicPr>
          <p:cNvPr id="9" name="Picture 8" descr="CFM International LEAP-1A">
            <a:extLst>
              <a:ext uri="{FF2B5EF4-FFF2-40B4-BE49-F238E27FC236}">
                <a16:creationId xmlns:a16="http://schemas.microsoft.com/office/drawing/2014/main" id="{C4223840-5CB0-0B97-CF61-AC545556AC7D}"/>
              </a:ext>
            </a:extLst>
          </p:cNvPr>
          <p:cNvPicPr>
            <a:picLocks noChangeAspect="1"/>
          </p:cNvPicPr>
          <p:nvPr/>
        </p:nvPicPr>
        <p:blipFill>
          <a:blip r:embed="rId4"/>
          <a:stretch>
            <a:fillRect/>
          </a:stretch>
        </p:blipFill>
        <p:spPr>
          <a:xfrm>
            <a:off x="477079" y="4526280"/>
            <a:ext cx="3897869" cy="2331719"/>
          </a:xfrm>
          <a:prstGeom prst="rect">
            <a:avLst/>
          </a:prstGeom>
        </p:spPr>
      </p:pic>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2, Boeing pu</a:t>
            </a:r>
            <a:r>
              <a:rPr lang="en-GB" sz="3500" b="1" dirty="0">
                <a:solidFill>
                  <a:srgbClr val="FFFFFF"/>
                </a:solidFill>
                <a:latin typeface="Raleway"/>
                <a:ea typeface="Raleway"/>
                <a:cs typeface="Raleway"/>
                <a:sym typeface="Raleway"/>
              </a:rPr>
              <a:t>lled the trigger on releasing the 737 MAX</a:t>
            </a:r>
            <a:endParaRPr sz="3500" dirty="0"/>
          </a:p>
        </p:txBody>
      </p:sp>
      <p:pic>
        <p:nvPicPr>
          <p:cNvPr id="1094" name="Google Shape;1094;p204" descr="Research"/>
          <p:cNvPicPr preferRelativeResize="0"/>
          <p:nvPr/>
        </p:nvPicPr>
        <p:blipFill rotWithShape="1">
          <a:blip r:embed="rId3">
            <a:alphaModFix/>
          </a:blip>
          <a:srcRect/>
          <a:stretch/>
        </p:blipFill>
        <p:spPr>
          <a:xfrm>
            <a:off x="11274552" y="5983544"/>
            <a:ext cx="663264" cy="598871"/>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1938992"/>
          </a:xfrm>
          <a:prstGeom prst="rect">
            <a:avLst/>
          </a:prstGeom>
          <a:noFill/>
        </p:spPr>
        <p:txBody>
          <a:bodyPr wrap="square" rtlCol="0">
            <a:spAutoFit/>
          </a:bodyPr>
          <a:lstStyle/>
          <a:p>
            <a:r>
              <a:rPr lang="en-US" sz="2000" dirty="0">
                <a:solidFill>
                  <a:schemeClr val="bg1"/>
                </a:solidFill>
                <a:latin typeface="Raleway" pitchFamily="2" charset="0"/>
              </a:rPr>
              <a:t>The releasing of the A320 NEO placed enormous pressure on Boeing. It was such a good and attractive aircraft since it saves airlines millions of dollars every single year. According to YCharts, US Airline Fuel Cost is 4.948 billion USD. 15% of this amount equals 742.2 million USD – which is, such an amount of money. </a:t>
            </a:r>
          </a:p>
          <a:p>
            <a:r>
              <a:rPr lang="en-US" sz="2000" dirty="0">
                <a:solidFill>
                  <a:schemeClr val="bg1"/>
                </a:solidFill>
                <a:latin typeface="Raleway" pitchFamily="2" charset="0"/>
              </a:rPr>
              <a:t>Boeing was looking on the 737 MAX program to restore their own credibility after being over budgeted on their 787 program and the 747-8 program. </a:t>
            </a:r>
          </a:p>
        </p:txBody>
      </p:sp>
      <p:pic>
        <p:nvPicPr>
          <p:cNvPr id="3" name="Picture 2" descr="US Airlines fuel cost graph.">
            <a:extLst>
              <a:ext uri="{FF2B5EF4-FFF2-40B4-BE49-F238E27FC236}">
                <a16:creationId xmlns:a16="http://schemas.microsoft.com/office/drawing/2014/main" id="{A0772467-6F5E-7F09-B05B-4D51BBB579EE}"/>
              </a:ext>
            </a:extLst>
          </p:cNvPr>
          <p:cNvPicPr>
            <a:picLocks noChangeAspect="1"/>
          </p:cNvPicPr>
          <p:nvPr/>
        </p:nvPicPr>
        <p:blipFill>
          <a:blip r:embed="rId4"/>
          <a:stretch>
            <a:fillRect/>
          </a:stretch>
        </p:blipFill>
        <p:spPr>
          <a:xfrm>
            <a:off x="384971" y="2826651"/>
            <a:ext cx="11567640" cy="3143689"/>
          </a:xfrm>
          <a:prstGeom prst="rect">
            <a:avLst/>
          </a:prstGeom>
        </p:spPr>
      </p:pic>
    </p:spTree>
    <p:extLst>
      <p:ext uri="{BB962C8B-B14F-4D97-AF65-F5344CB8AC3E}">
        <p14:creationId xmlns:p14="http://schemas.microsoft.com/office/powerpoint/2010/main" val="4001347982"/>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99"/>
        <p:cNvGrpSpPr/>
        <p:nvPr/>
      </p:nvGrpSpPr>
      <p:grpSpPr>
        <a:xfrm>
          <a:off x="0" y="0"/>
          <a:ext cx="0" cy="0"/>
          <a:chOff x="0" y="0"/>
          <a:chExt cx="0" cy="0"/>
        </a:xfrm>
      </p:grpSpPr>
      <p:sp>
        <p:nvSpPr>
          <p:cNvPr id="1101" name="Google Shape;1101;p205"/>
          <p:cNvSpPr txBox="1"/>
          <p:nvPr/>
        </p:nvSpPr>
        <p:spPr>
          <a:xfrm>
            <a:off x="755493" y="3279932"/>
            <a:ext cx="3330457" cy="412698"/>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800"/>
              <a:buFont typeface="Raleway"/>
              <a:buNone/>
            </a:pPr>
            <a:r>
              <a:rPr lang="en-GB" sz="2000" b="0" i="0" u="none" strike="noStrike" cap="none" dirty="0">
                <a:solidFill>
                  <a:srgbClr val="FFFFFF"/>
                </a:solidFill>
                <a:latin typeface="Raleway"/>
                <a:ea typeface="Raleway"/>
                <a:cs typeface="Raleway"/>
                <a:sym typeface="Raleway"/>
              </a:rPr>
              <a:t>15% or more fuel-efficient</a:t>
            </a:r>
            <a:endParaRPr lang="en-GB" sz="2000" dirty="0"/>
          </a:p>
        </p:txBody>
      </p:sp>
      <p:sp>
        <p:nvSpPr>
          <p:cNvPr id="1102" name="Google Shape;1102;p205"/>
          <p:cNvSpPr txBox="1"/>
          <p:nvPr/>
        </p:nvSpPr>
        <p:spPr>
          <a:xfrm>
            <a:off x="658368" y="468338"/>
            <a:ext cx="9559283" cy="103504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US" sz="5000" b="1" i="0" u="none" strike="noStrike" cap="none" dirty="0">
                <a:solidFill>
                  <a:srgbClr val="FFFFFF"/>
                </a:solidFill>
                <a:latin typeface="Raleway"/>
                <a:ea typeface="Raleway"/>
                <a:cs typeface="Raleway"/>
                <a:sym typeface="Raleway"/>
              </a:rPr>
              <a:t>*What Boeing need to achieve</a:t>
            </a:r>
            <a:endParaRPr sz="5000" b="1" i="0" u="none" strike="noStrike" cap="none" dirty="0">
              <a:solidFill>
                <a:srgbClr val="FFFFFF"/>
              </a:solidFill>
              <a:latin typeface="Raleway"/>
              <a:ea typeface="Raleway"/>
              <a:cs typeface="Raleway"/>
              <a:sym typeface="Raleway"/>
            </a:endParaRPr>
          </a:p>
        </p:txBody>
      </p:sp>
      <p:sp>
        <p:nvSpPr>
          <p:cNvPr id="1103" name="Google Shape;1103;p205"/>
          <p:cNvSpPr txBox="1"/>
          <p:nvPr/>
        </p:nvSpPr>
        <p:spPr>
          <a:xfrm>
            <a:off x="4998137" y="3169299"/>
            <a:ext cx="3330457" cy="41269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800"/>
              <a:buFont typeface="Raleway"/>
              <a:buNone/>
            </a:pPr>
            <a:r>
              <a:rPr lang="en-GB" sz="2000" b="0" i="0" u="none" strike="noStrike" cap="none" dirty="0">
                <a:solidFill>
                  <a:srgbClr val="FFFFFF"/>
                </a:solidFill>
                <a:latin typeface="Raleway"/>
                <a:ea typeface="Raleway"/>
                <a:cs typeface="Raleway"/>
                <a:sym typeface="Raleway"/>
              </a:rPr>
              <a:t>Minimal pilot training</a:t>
            </a:r>
          </a:p>
          <a:p>
            <a:pPr marL="0" marR="0" lvl="0" indent="0" algn="l" rtl="0">
              <a:lnSpc>
                <a:spcPct val="100000"/>
              </a:lnSpc>
              <a:spcBef>
                <a:spcPts val="0"/>
              </a:spcBef>
              <a:spcAft>
                <a:spcPts val="0"/>
              </a:spcAft>
              <a:buClr>
                <a:srgbClr val="FFFFFF"/>
              </a:buClr>
              <a:buSzPts val="1800"/>
              <a:buFont typeface="Raleway"/>
              <a:buNone/>
            </a:pPr>
            <a:endParaRPr lang="en-GB" sz="2000" dirty="0">
              <a:solidFill>
                <a:srgbClr val="FFFFFF"/>
              </a:solidFill>
              <a:latin typeface="Raleway"/>
              <a:sym typeface="Raleway"/>
            </a:endParaRPr>
          </a:p>
          <a:p>
            <a:pPr marL="0" marR="0" lvl="0" indent="0" algn="l" rtl="0">
              <a:lnSpc>
                <a:spcPct val="100000"/>
              </a:lnSpc>
              <a:spcBef>
                <a:spcPts val="0"/>
              </a:spcBef>
              <a:spcAft>
                <a:spcPts val="0"/>
              </a:spcAft>
              <a:buClr>
                <a:srgbClr val="FFFFFF"/>
              </a:buClr>
              <a:buSzPts val="1800"/>
              <a:buFont typeface="Raleway"/>
              <a:buNone/>
            </a:pPr>
            <a:endParaRPr sz="2000" dirty="0"/>
          </a:p>
        </p:txBody>
      </p:sp>
      <p:sp>
        <p:nvSpPr>
          <p:cNvPr id="1104" name="Google Shape;1104;p205"/>
          <p:cNvSpPr txBox="1"/>
          <p:nvPr/>
        </p:nvSpPr>
        <p:spPr>
          <a:xfrm>
            <a:off x="8234941" y="3244903"/>
            <a:ext cx="3330457" cy="93390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800"/>
              <a:buFont typeface="Raleway"/>
              <a:buNone/>
            </a:pPr>
            <a:r>
              <a:rPr lang="en-GB" sz="2000" b="0" i="0" u="none" strike="noStrike" cap="none" dirty="0">
                <a:solidFill>
                  <a:srgbClr val="FFFFFF"/>
                </a:solidFill>
                <a:latin typeface="Raleway"/>
                <a:ea typeface="Raleway"/>
                <a:cs typeface="Raleway"/>
                <a:sym typeface="Raleway"/>
              </a:rPr>
              <a:t>New engine, yet still operating the same as its predecessor</a:t>
            </a:r>
          </a:p>
          <a:p>
            <a:pPr marL="0" marR="0" lvl="0" indent="0" algn="l" rtl="0">
              <a:lnSpc>
                <a:spcPct val="100000"/>
              </a:lnSpc>
              <a:spcBef>
                <a:spcPts val="0"/>
              </a:spcBef>
              <a:spcAft>
                <a:spcPts val="0"/>
              </a:spcAft>
              <a:buClr>
                <a:srgbClr val="FFFFFF"/>
              </a:buClr>
              <a:buSzPts val="1800"/>
              <a:buFont typeface="Raleway"/>
              <a:buNone/>
            </a:pPr>
            <a:endParaRPr sz="2000" dirty="0"/>
          </a:p>
        </p:txBody>
      </p:sp>
      <p:pic>
        <p:nvPicPr>
          <p:cNvPr id="1105" name="Google Shape;1105;p205" descr="Handshake"/>
          <p:cNvPicPr preferRelativeResize="0"/>
          <p:nvPr/>
        </p:nvPicPr>
        <p:blipFill rotWithShape="1">
          <a:blip r:embed="rId3">
            <a:alphaModFix/>
          </a:blip>
          <a:srcRect/>
          <a:stretch/>
        </p:blipFill>
        <p:spPr>
          <a:xfrm>
            <a:off x="1827815" y="1901928"/>
            <a:ext cx="1185812" cy="1185812"/>
          </a:xfrm>
          <a:prstGeom prst="rect">
            <a:avLst/>
          </a:prstGeom>
          <a:noFill/>
          <a:ln>
            <a:noFill/>
          </a:ln>
        </p:spPr>
      </p:pic>
      <p:pic>
        <p:nvPicPr>
          <p:cNvPr id="1106" name="Google Shape;1106;p205" descr="Document"/>
          <p:cNvPicPr preferRelativeResize="0"/>
          <p:nvPr/>
        </p:nvPicPr>
        <p:blipFill rotWithShape="1">
          <a:blip r:embed="rId4">
            <a:alphaModFix/>
          </a:blip>
          <a:srcRect/>
          <a:stretch/>
        </p:blipFill>
        <p:spPr>
          <a:xfrm>
            <a:off x="5727257" y="2061647"/>
            <a:ext cx="866376" cy="866374"/>
          </a:xfrm>
          <a:prstGeom prst="rect">
            <a:avLst/>
          </a:prstGeom>
          <a:noFill/>
          <a:ln>
            <a:noFill/>
          </a:ln>
        </p:spPr>
      </p:pic>
      <p:pic>
        <p:nvPicPr>
          <p:cNvPr id="1107" name="Google Shape;1107;p205" descr="Gears"/>
          <p:cNvPicPr preferRelativeResize="0"/>
          <p:nvPr/>
        </p:nvPicPr>
        <p:blipFill rotWithShape="1">
          <a:blip r:embed="rId5">
            <a:alphaModFix/>
          </a:blip>
          <a:srcRect/>
          <a:stretch/>
        </p:blipFill>
        <p:spPr>
          <a:xfrm>
            <a:off x="9383880" y="1979788"/>
            <a:ext cx="1032578" cy="1032578"/>
          </a:xfrm>
          <a:prstGeom prst="rect">
            <a:avLst/>
          </a:prstGeom>
          <a:noFill/>
          <a:ln>
            <a:noFill/>
          </a:ln>
        </p:spPr>
      </p:pic>
      <p:pic>
        <p:nvPicPr>
          <p:cNvPr id="1108" name="Google Shape;1108;p205"/>
          <p:cNvPicPr preferRelativeResize="0"/>
          <p:nvPr/>
        </p:nvPicPr>
        <p:blipFill rotWithShape="1">
          <a:blip r:embed="rId6">
            <a:alphaModFix/>
          </a:blip>
          <a:srcRect/>
          <a:stretch/>
        </p:blipFill>
        <p:spPr>
          <a:xfrm>
            <a:off x="11113389" y="4829724"/>
            <a:ext cx="904018" cy="139080"/>
          </a:xfrm>
          <a:prstGeom prst="rect">
            <a:avLst/>
          </a:prstGeom>
          <a:noFill/>
          <a:ln>
            <a:noFill/>
          </a:ln>
        </p:spPr>
      </p:pic>
      <p:sp>
        <p:nvSpPr>
          <p:cNvPr id="1110" name="Google Shape;1110;p205"/>
          <p:cNvSpPr/>
          <p:nvPr/>
        </p:nvSpPr>
        <p:spPr>
          <a:xfrm>
            <a:off x="0" y="6597000"/>
            <a:ext cx="1296000" cy="2610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1108"/>
                                        </p:tgtEl>
                                        <p:attrNameLst>
                                          <p:attrName>style.visibility</p:attrName>
                                        </p:attrNameLst>
                                      </p:cBhvr>
                                      <p:to>
                                        <p:strVal val="visible"/>
                                      </p:to>
                                    </p:set>
                                    <p:animEffect transition="in" filter="fade">
                                      <p:cBhvr>
                                        <p:cTn id="7" dur="500"/>
                                        <p:tgtEl>
                                          <p:spTgt spid="1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ur Theme">
      <a:dk1>
        <a:srgbClr val="000000"/>
      </a:dk1>
      <a:lt1>
        <a:srgbClr val="FFFFFF"/>
      </a:lt1>
      <a:dk2>
        <a:srgbClr val="000000"/>
      </a:dk2>
      <a:lt2>
        <a:srgbClr val="FFFFFF"/>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4_Office Theme">
  <a:themeElements>
    <a:clrScheme name="Custom 7">
      <a:dk1>
        <a:srgbClr val="000000"/>
      </a:dk1>
      <a:lt1>
        <a:srgbClr val="FFFFFF"/>
      </a:lt1>
      <a:dk2>
        <a:srgbClr val="44546A"/>
      </a:dk2>
      <a:lt2>
        <a:srgbClr val="E7E6E6"/>
      </a:lt2>
      <a:accent1>
        <a:srgbClr val="4472C4"/>
      </a:accent1>
      <a:accent2>
        <a:srgbClr val="ED7D31"/>
      </a:accent2>
      <a:accent3>
        <a:srgbClr val="A5A5A5"/>
      </a:accent3>
      <a:accent4>
        <a:srgbClr val="FFFFFF"/>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2_Office Theme">
  <a:themeElements>
    <a:clrScheme name="Custom 7">
      <a:dk1>
        <a:srgbClr val="000000"/>
      </a:dk1>
      <a:lt1>
        <a:srgbClr val="FFFFFF"/>
      </a:lt1>
      <a:dk2>
        <a:srgbClr val="44546A"/>
      </a:dk2>
      <a:lt2>
        <a:srgbClr val="E7E6E6"/>
      </a:lt2>
      <a:accent1>
        <a:srgbClr val="4472C4"/>
      </a:accent1>
      <a:accent2>
        <a:srgbClr val="ED7D31"/>
      </a:accent2>
      <a:accent3>
        <a:srgbClr val="A5A5A5"/>
      </a:accent3>
      <a:accent4>
        <a:srgbClr val="FFFFFF"/>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5_Office Theme">
  <a:themeElements>
    <a:clrScheme name="Custom 7">
      <a:dk1>
        <a:srgbClr val="000000"/>
      </a:dk1>
      <a:lt1>
        <a:srgbClr val="FFFFFF"/>
      </a:lt1>
      <a:dk2>
        <a:srgbClr val="44546A"/>
      </a:dk2>
      <a:lt2>
        <a:srgbClr val="E7E6E6"/>
      </a:lt2>
      <a:accent1>
        <a:srgbClr val="4472C4"/>
      </a:accent1>
      <a:accent2>
        <a:srgbClr val="ED7D31"/>
      </a:accent2>
      <a:accent3>
        <a:srgbClr val="A5A5A5"/>
      </a:accent3>
      <a:accent4>
        <a:srgbClr val="FFFFFF"/>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665</TotalTime>
  <Words>1433</Words>
  <Application>Microsoft Office PowerPoint</Application>
  <PresentationFormat>Widescreen</PresentationFormat>
  <Paragraphs>96</Paragraphs>
  <Slides>22</Slides>
  <Notes>22</Notes>
  <HiddenSlides>0</HiddenSlides>
  <MMClips>2</MMClips>
  <ScaleCrop>false</ScaleCrop>
  <HeadingPairs>
    <vt:vector size="6" baseType="variant">
      <vt:variant>
        <vt:lpstr>Fonts Used</vt:lpstr>
      </vt:variant>
      <vt:variant>
        <vt:i4>6</vt:i4>
      </vt:variant>
      <vt:variant>
        <vt:lpstr>Theme</vt:lpstr>
      </vt:variant>
      <vt:variant>
        <vt:i4>5</vt:i4>
      </vt:variant>
      <vt:variant>
        <vt:lpstr>Slide Titles</vt:lpstr>
      </vt:variant>
      <vt:variant>
        <vt:i4>22</vt:i4>
      </vt:variant>
    </vt:vector>
  </HeadingPairs>
  <TitlesOfParts>
    <vt:vector size="33" baseType="lpstr">
      <vt:lpstr>Calibri</vt:lpstr>
      <vt:lpstr>Arial</vt:lpstr>
      <vt:lpstr>Roboto</vt:lpstr>
      <vt:lpstr>Raleway</vt:lpstr>
      <vt:lpstr>Aharoni</vt:lpstr>
      <vt:lpstr>Berlin Sans FB</vt:lpstr>
      <vt:lpstr>Office Theme</vt:lpstr>
      <vt:lpstr>1_Office Theme</vt:lpstr>
      <vt:lpstr>4_Office Theme</vt:lpstr>
      <vt:lpstr>2_Office Theme</vt:lpstr>
      <vt:lpstr>5_Office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Quote of the case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Nguyễn Minh Tuấn</cp:lastModifiedBy>
  <cp:revision>11</cp:revision>
  <dcterms:modified xsi:type="dcterms:W3CDTF">2023-12-14T04:52:56Z</dcterms:modified>
</cp:coreProperties>
</file>